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sldIdLst>
    <p:sldId id="256" r:id="rId2"/>
    <p:sldId id="262" r:id="rId3"/>
    <p:sldId id="264" r:id="rId4"/>
    <p:sldId id="257" r:id="rId5"/>
    <p:sldId id="258" r:id="rId6"/>
    <p:sldId id="259" r:id="rId7"/>
    <p:sldId id="261" r:id="rId8"/>
    <p:sldId id="263" r:id="rId9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10 tiles" id="{57FA47F1-76D8-4E85-8D94-BE8064FCF053}">
          <p14:sldIdLst>
            <p14:sldId id="256"/>
            <p14:sldId id="262"/>
          </p14:sldIdLst>
        </p14:section>
        <p14:section name="15 tiles" id="{839FA855-5324-4AD4-8D4E-8873CE1E3483}">
          <p14:sldIdLst>
            <p14:sldId id="264"/>
          </p14:sldIdLst>
        </p14:section>
        <p14:section name="20 tiles" id="{60504B27-F523-4373-A800-171F2FBD93E8}">
          <p14:sldIdLst>
            <p14:sldId id="257"/>
          </p14:sldIdLst>
        </p14:section>
        <p14:section name="50 tiles" id="{F82CE3ED-E5A1-45DE-ABC7-642F6CF05F23}">
          <p14:sldIdLst>
            <p14:sldId id="258"/>
          </p14:sldIdLst>
        </p14:section>
        <p14:section name="Start Card" id="{1354AA6E-3D9A-4C48-A254-F85EC87D8A7B}">
          <p14:sldIdLst>
            <p14:sldId id="259"/>
          </p14:sldIdLst>
        </p14:section>
        <p14:section name="End Card" id="{0D15BF36-8708-4F27-BBDC-800C48ED712E}">
          <p14:sldIdLst>
            <p14:sldId id="261"/>
          </p14:sldIdLst>
        </p14:section>
        <p14:section name="Single Tab" id="{4BF58DDD-1AA4-4C54-BFF0-7C94D7783879}">
          <p14:sldIdLst>
            <p14:sldId id="26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0000"/>
    <a:srgbClr val="A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7B604C1-91A5-42AB-BBAF-CCF424249483}" v="1395" dt="2021-03-09T09:50:34.31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800" autoAdjust="0"/>
    <p:restoredTop sz="94660"/>
  </p:normalViewPr>
  <p:slideViewPr>
    <p:cSldViewPr snapToGrid="0">
      <p:cViewPr>
        <p:scale>
          <a:sx n="62" d="100"/>
          <a:sy n="62" d="100"/>
        </p:scale>
        <p:origin x="42" y="117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2536A7-E001-4465-A86F-AEB504BB8C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94B4BD5-61F0-45E2-87E0-465CE20176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0F9C91-36D7-4E84-A7DF-CCCD0B8AB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8DE499-62C6-4772-9DFA-7F2075AB6791}" type="datetimeFigureOut">
              <a:rPr lang="nl-NL" smtClean="0"/>
              <a:t>21-8-2021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365D79-027D-41E8-8D0E-6D5E691D22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93B88B-80A4-43F8-9A43-45FA65F148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25607-85C1-4834-A071-0C6E9693140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956588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E1EDB9-7DC9-4E13-8F0B-41C177ECB5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CB5A553-2967-431B-AD69-692D323E3B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3D67DD-E871-4F83-B8E0-9E44A6646A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8DE499-62C6-4772-9DFA-7F2075AB6791}" type="datetimeFigureOut">
              <a:rPr lang="nl-NL" smtClean="0"/>
              <a:t>21-8-2021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A0D1A9-10EC-4B94-8F3E-23EAA8674E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B67FDF-7F03-4C4F-B886-4BA4728960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25607-85C1-4834-A071-0C6E9693140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266551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729EA7A-3C60-4027-B94A-346560FDFC7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A23D884-8AF1-423D-A3DA-52372C0FF4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9ACEF2-E20A-4BE6-BBD1-3C67DA9AE8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8DE499-62C6-4772-9DFA-7F2075AB6791}" type="datetimeFigureOut">
              <a:rPr lang="nl-NL" smtClean="0"/>
              <a:t>21-8-2021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2498E7-AEC9-4BF9-9AA2-12C98FA53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9AE61D-86B8-4628-816B-F8A80E241C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25607-85C1-4834-A071-0C6E9693140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4476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2C991-CD35-4799-8B49-41812FE9C6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68B613-83FE-4674-82D8-8594F8A1A4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E4A1A9-B19A-4279-A452-E468C20B98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8DE499-62C6-4772-9DFA-7F2075AB6791}" type="datetimeFigureOut">
              <a:rPr lang="nl-NL" smtClean="0"/>
              <a:t>21-8-2021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31217D-9BF9-4B72-ABF7-D9AFEE6BDA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58763A-EE52-4CE3-A070-A62F52BFB1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25607-85C1-4834-A071-0C6E9693140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749921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830458-75B0-4A7C-914F-85A3CB8C9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963445-61B1-4FDB-9CDD-3C8B64CF72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A2E664-8958-4C97-9309-1F9BDD4762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8DE499-62C6-4772-9DFA-7F2075AB6791}" type="datetimeFigureOut">
              <a:rPr lang="nl-NL" smtClean="0"/>
              <a:t>21-8-2021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8AC7FD-3850-485A-8C8C-79455286E6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CB763A-A2E3-4751-8273-FDF340C7F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25607-85C1-4834-A071-0C6E9693140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085400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7AF60D-8E1B-4122-857F-DAE5077D70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D167D0-4D45-4F1C-B502-A368C6EF33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A842DA-8FBE-47F7-B4D7-5FC44AB59F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9E4507-338A-48DD-8BAF-99B2E30063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8DE499-62C6-4772-9DFA-7F2075AB6791}" type="datetimeFigureOut">
              <a:rPr lang="nl-NL" smtClean="0"/>
              <a:t>21-8-2021</a:t>
            </a:fld>
            <a:endParaRPr lang="nl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828FE8-5B7D-49BA-AA75-B0EE2855A4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65AFF8-0B6B-47AA-8F55-1C589A826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25607-85C1-4834-A071-0C6E9693140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911353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0EAC3-1705-47DA-B53A-8A759657B4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BC885B-94B6-438A-ABA9-D50547E3BA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2F61BC-A8B4-4162-B2C9-3432FA7BE4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200C988-1591-4C60-B230-E8AE6A8DF57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95F2FA3-44C5-448F-AC23-680321A2327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C3D597-4AF5-4F6B-8DED-8C2D284656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8DE499-62C6-4772-9DFA-7F2075AB6791}" type="datetimeFigureOut">
              <a:rPr lang="nl-NL" smtClean="0"/>
              <a:t>21-8-2021</a:t>
            </a:fld>
            <a:endParaRPr lang="nl-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47E2738-773A-48F1-A641-729BBDF473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BA4E0EE-7063-4356-A6B0-96618CECF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25607-85C1-4834-A071-0C6E9693140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821301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FAC47-2F30-4BD4-8386-D2A41E584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4FC9CE-BC62-4A6B-8B7F-E08CE13D93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8DE499-62C6-4772-9DFA-7F2075AB6791}" type="datetimeFigureOut">
              <a:rPr lang="nl-NL" smtClean="0"/>
              <a:t>21-8-2021</a:t>
            </a:fld>
            <a:endParaRPr lang="nl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731C9F-6E4D-486C-AF52-FB02AF4D12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B92FFE-BB05-43B9-92DA-FB521BC5F0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25607-85C1-4834-A071-0C6E9693140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447521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806BE6F-F544-407B-BFC0-B44D9A3919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8DE499-62C6-4772-9DFA-7F2075AB6791}" type="datetimeFigureOut">
              <a:rPr lang="nl-NL" smtClean="0"/>
              <a:t>21-8-2021</a:t>
            </a:fld>
            <a:endParaRPr lang="nl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DDF16FD-7CF8-4FB9-962D-8E6676A3A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7F71E5-233A-4E24-ABC4-75445BF8F1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25607-85C1-4834-A071-0C6E9693140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046932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0740C-9FE3-441F-9387-544C6D7AF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D05B83-DA79-4923-B37F-CFFDA6B81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A6AA13-4476-4387-8127-C0F5993A12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35463B-45B9-46DD-B3CB-9F2B23249C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8DE499-62C6-4772-9DFA-7F2075AB6791}" type="datetimeFigureOut">
              <a:rPr lang="nl-NL" smtClean="0"/>
              <a:t>21-8-2021</a:t>
            </a:fld>
            <a:endParaRPr lang="nl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62BCAA-D8A8-47D5-9410-D9F3C33785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083C78-932F-4CF6-8A8E-66C820A688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25607-85C1-4834-A071-0C6E9693140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706910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13A83F-D426-40BE-A894-2B36C1BDC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B40CF86-DB6E-446E-83DC-D8007E24B7D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3FBD2E-62FD-4392-90C2-A49CF6A7B4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0F760F-CF3B-4914-81FD-B0CF4CF5B0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8DE499-62C6-4772-9DFA-7F2075AB6791}" type="datetimeFigureOut">
              <a:rPr lang="nl-NL" smtClean="0"/>
              <a:t>21-8-2021</a:t>
            </a:fld>
            <a:endParaRPr lang="nl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AA910F-D620-4170-BB69-9F02C9FEE3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B17172-1462-485D-A0BF-13E30AFEC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25607-85C1-4834-A071-0C6E9693140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61231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34F8124-4968-45DE-B01C-BCE84A616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3D7883-8F34-4EBB-88B7-59D0AC9EDF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7D4A5D-8635-49B5-BC0C-DB8FE81709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8DE499-62C6-4772-9DFA-7F2075AB6791}" type="datetimeFigureOut">
              <a:rPr lang="nl-NL" smtClean="0"/>
              <a:t>21-8-2021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1764A9-AAF0-4457-B137-8506D8112B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9D43EF-16B1-47D4-B09E-F84BF3C29D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625607-85C1-4834-A071-0C6E9693140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124455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.png"/><Relationship Id="rId18" Type="http://schemas.openxmlformats.org/officeDocument/2006/relationships/image" Target="../media/image7.png"/><Relationship Id="rId3" Type="http://schemas.openxmlformats.org/officeDocument/2006/relationships/image" Target="../media/image13.png"/><Relationship Id="rId21" Type="http://schemas.openxmlformats.org/officeDocument/2006/relationships/image" Target="../media/image10.png"/><Relationship Id="rId7" Type="http://schemas.openxmlformats.org/officeDocument/2006/relationships/image" Target="../media/image17.png"/><Relationship Id="rId12" Type="http://schemas.openxmlformats.org/officeDocument/2006/relationships/image" Target="../media/image1.png"/><Relationship Id="rId17" Type="http://schemas.openxmlformats.org/officeDocument/2006/relationships/image" Target="../media/image6.png"/><Relationship Id="rId2" Type="http://schemas.openxmlformats.org/officeDocument/2006/relationships/image" Target="../media/image12.png"/><Relationship Id="rId16" Type="http://schemas.openxmlformats.org/officeDocument/2006/relationships/image" Target="../media/image5.png"/><Relationship Id="rId20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image" Target="../media/image4.png"/><Relationship Id="rId10" Type="http://schemas.openxmlformats.org/officeDocument/2006/relationships/image" Target="../media/image20.png"/><Relationship Id="rId19" Type="http://schemas.openxmlformats.org/officeDocument/2006/relationships/image" Target="../media/image8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4.png"/><Relationship Id="rId18" Type="http://schemas.openxmlformats.org/officeDocument/2006/relationships/image" Target="../media/image29.png"/><Relationship Id="rId26" Type="http://schemas.openxmlformats.org/officeDocument/2006/relationships/image" Target="../media/image37.png"/><Relationship Id="rId39" Type="http://schemas.openxmlformats.org/officeDocument/2006/relationships/image" Target="../media/image50.png"/><Relationship Id="rId21" Type="http://schemas.openxmlformats.org/officeDocument/2006/relationships/image" Target="../media/image32.png"/><Relationship Id="rId34" Type="http://schemas.openxmlformats.org/officeDocument/2006/relationships/image" Target="../media/image45.png"/><Relationship Id="rId42" Type="http://schemas.openxmlformats.org/officeDocument/2006/relationships/image" Target="../media/image1.png"/><Relationship Id="rId47" Type="http://schemas.openxmlformats.org/officeDocument/2006/relationships/image" Target="../media/image6.png"/><Relationship Id="rId50" Type="http://schemas.openxmlformats.org/officeDocument/2006/relationships/image" Target="../media/image9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6" Type="http://schemas.openxmlformats.org/officeDocument/2006/relationships/image" Target="../media/image27.png"/><Relationship Id="rId29" Type="http://schemas.openxmlformats.org/officeDocument/2006/relationships/image" Target="../media/image40.png"/><Relationship Id="rId11" Type="http://schemas.openxmlformats.org/officeDocument/2006/relationships/image" Target="../media/image22.png"/><Relationship Id="rId24" Type="http://schemas.openxmlformats.org/officeDocument/2006/relationships/image" Target="../media/image35.png"/><Relationship Id="rId32" Type="http://schemas.openxmlformats.org/officeDocument/2006/relationships/image" Target="../media/image43.png"/><Relationship Id="rId37" Type="http://schemas.openxmlformats.org/officeDocument/2006/relationships/image" Target="../media/image48.png"/><Relationship Id="rId40" Type="http://schemas.openxmlformats.org/officeDocument/2006/relationships/image" Target="../media/image51.png"/><Relationship Id="rId45" Type="http://schemas.openxmlformats.org/officeDocument/2006/relationships/image" Target="../media/image4.png"/><Relationship Id="rId5" Type="http://schemas.openxmlformats.org/officeDocument/2006/relationships/image" Target="../media/image15.png"/><Relationship Id="rId15" Type="http://schemas.openxmlformats.org/officeDocument/2006/relationships/image" Target="../media/image26.png"/><Relationship Id="rId23" Type="http://schemas.openxmlformats.org/officeDocument/2006/relationships/image" Target="../media/image34.png"/><Relationship Id="rId28" Type="http://schemas.openxmlformats.org/officeDocument/2006/relationships/image" Target="../media/image39.png"/><Relationship Id="rId36" Type="http://schemas.openxmlformats.org/officeDocument/2006/relationships/image" Target="../media/image47.png"/><Relationship Id="rId49" Type="http://schemas.openxmlformats.org/officeDocument/2006/relationships/image" Target="../media/image8.png"/><Relationship Id="rId10" Type="http://schemas.openxmlformats.org/officeDocument/2006/relationships/image" Target="../media/image18.png"/><Relationship Id="rId19" Type="http://schemas.openxmlformats.org/officeDocument/2006/relationships/image" Target="../media/image30.png"/><Relationship Id="rId31" Type="http://schemas.openxmlformats.org/officeDocument/2006/relationships/image" Target="../media/image42.png"/><Relationship Id="rId44" Type="http://schemas.openxmlformats.org/officeDocument/2006/relationships/image" Target="../media/image3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5.png"/><Relationship Id="rId22" Type="http://schemas.openxmlformats.org/officeDocument/2006/relationships/image" Target="../media/image33.png"/><Relationship Id="rId27" Type="http://schemas.openxmlformats.org/officeDocument/2006/relationships/image" Target="../media/image38.png"/><Relationship Id="rId30" Type="http://schemas.openxmlformats.org/officeDocument/2006/relationships/image" Target="../media/image41.png"/><Relationship Id="rId35" Type="http://schemas.openxmlformats.org/officeDocument/2006/relationships/image" Target="../media/image46.png"/><Relationship Id="rId43" Type="http://schemas.openxmlformats.org/officeDocument/2006/relationships/image" Target="../media/image2.png"/><Relationship Id="rId48" Type="http://schemas.openxmlformats.org/officeDocument/2006/relationships/image" Target="../media/image7.png"/><Relationship Id="rId8" Type="http://schemas.openxmlformats.org/officeDocument/2006/relationships/image" Target="../media/image20.png"/><Relationship Id="rId51" Type="http://schemas.openxmlformats.org/officeDocument/2006/relationships/image" Target="../media/image10.png"/><Relationship Id="rId3" Type="http://schemas.openxmlformats.org/officeDocument/2006/relationships/image" Target="../media/image21.png"/><Relationship Id="rId12" Type="http://schemas.openxmlformats.org/officeDocument/2006/relationships/image" Target="../media/image23.png"/><Relationship Id="rId17" Type="http://schemas.openxmlformats.org/officeDocument/2006/relationships/image" Target="../media/image28.png"/><Relationship Id="rId25" Type="http://schemas.openxmlformats.org/officeDocument/2006/relationships/image" Target="../media/image36.png"/><Relationship Id="rId33" Type="http://schemas.openxmlformats.org/officeDocument/2006/relationships/image" Target="../media/image44.png"/><Relationship Id="rId38" Type="http://schemas.openxmlformats.org/officeDocument/2006/relationships/image" Target="../media/image49.png"/><Relationship Id="rId46" Type="http://schemas.openxmlformats.org/officeDocument/2006/relationships/image" Target="../media/image5.png"/><Relationship Id="rId20" Type="http://schemas.openxmlformats.org/officeDocument/2006/relationships/image" Target="../media/image31.png"/><Relationship Id="rId41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BC63828-BF5D-4CC6-9A26-97640DC07F21}"/>
              </a:ext>
            </a:extLst>
          </p:cNvPr>
          <p:cNvSpPr/>
          <p:nvPr/>
        </p:nvSpPr>
        <p:spPr>
          <a:xfrm>
            <a:off x="3048000" y="-127000"/>
            <a:ext cx="3048000" cy="7137400"/>
          </a:xfrm>
          <a:prstGeom prst="rect">
            <a:avLst/>
          </a:prstGeom>
          <a:solidFill>
            <a:schemeClr val="bg2">
              <a:lumMod val="10000"/>
            </a:schemeClr>
          </a:solidFill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ABF625F-DD6E-4213-8A2F-BB9CEAC477AD}"/>
              </a:ext>
            </a:extLst>
          </p:cNvPr>
          <p:cNvSpPr/>
          <p:nvPr/>
        </p:nvSpPr>
        <p:spPr>
          <a:xfrm>
            <a:off x="0" y="-127000"/>
            <a:ext cx="3048000" cy="7137400"/>
          </a:xfrm>
          <a:prstGeom prst="rect">
            <a:avLst/>
          </a:prstGeom>
          <a:solidFill>
            <a:schemeClr val="bg2">
              <a:lumMod val="10000"/>
            </a:schemeClr>
          </a:solidFill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364262F-663B-4BC7-979A-770EE2EBF92A}"/>
              </a:ext>
            </a:extLst>
          </p:cNvPr>
          <p:cNvSpPr/>
          <p:nvPr/>
        </p:nvSpPr>
        <p:spPr>
          <a:xfrm>
            <a:off x="6096000" y="-127000"/>
            <a:ext cx="3048000" cy="7137400"/>
          </a:xfrm>
          <a:prstGeom prst="rect">
            <a:avLst/>
          </a:prstGeom>
          <a:solidFill>
            <a:schemeClr val="bg2">
              <a:lumMod val="10000"/>
            </a:schemeClr>
          </a:solidFill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10BBC79-D9D2-4C2C-8EDC-01C5AC009B51}"/>
              </a:ext>
            </a:extLst>
          </p:cNvPr>
          <p:cNvSpPr/>
          <p:nvPr/>
        </p:nvSpPr>
        <p:spPr>
          <a:xfrm>
            <a:off x="9144000" y="-127000"/>
            <a:ext cx="3048000" cy="7137400"/>
          </a:xfrm>
          <a:prstGeom prst="rect">
            <a:avLst/>
          </a:prstGeom>
          <a:solidFill>
            <a:schemeClr val="bg2">
              <a:lumMod val="10000"/>
            </a:schemeClr>
          </a:solidFill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B657B93-E87B-4986-B041-FCE727688F20}"/>
              </a:ext>
            </a:extLst>
          </p:cNvPr>
          <p:cNvSpPr/>
          <p:nvPr/>
        </p:nvSpPr>
        <p:spPr>
          <a:xfrm>
            <a:off x="11633" y="1559006"/>
            <a:ext cx="3080553" cy="123825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bg1">
                  <a:lumMod val="6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4400" dirty="0">
                <a:solidFill>
                  <a:sysClr val="windowText" lastClr="000000"/>
                </a:solidFill>
                <a:latin typeface="Bahnschrift" panose="020B0502040204020203" pitchFamily="34" charset="0"/>
              </a:rPr>
              <a:t>Albania</a:t>
            </a:r>
          </a:p>
        </p:txBody>
      </p:sp>
      <p:sp>
        <p:nvSpPr>
          <p:cNvPr id="20" name="Flowchart: Off-page Connector 19">
            <a:extLst>
              <a:ext uri="{FF2B5EF4-FFF2-40B4-BE49-F238E27FC236}">
                <a16:creationId xmlns:a16="http://schemas.microsoft.com/office/drawing/2014/main" id="{3824B985-78F4-4B75-9F4C-F700FC60A034}"/>
              </a:ext>
            </a:extLst>
          </p:cNvPr>
          <p:cNvSpPr/>
          <p:nvPr/>
        </p:nvSpPr>
        <p:spPr>
          <a:xfrm>
            <a:off x="301127" y="132202"/>
            <a:ext cx="2445745" cy="1238251"/>
          </a:xfrm>
          <a:prstGeom prst="flowChartOffpageConnector">
            <a:avLst/>
          </a:prstGeom>
          <a:gradFill>
            <a:gsLst>
              <a:gs pos="0">
                <a:srgbClr val="CC0000"/>
              </a:gs>
              <a:gs pos="100000">
                <a:srgbClr val="AC0000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7200" dirty="0"/>
              <a:t>10</a:t>
            </a:r>
          </a:p>
        </p:txBody>
      </p:sp>
      <p:pic>
        <p:nvPicPr>
          <p:cNvPr id="1026" name="Picture 2" descr="Albania flag package">
            <a:extLst>
              <a:ext uri="{FF2B5EF4-FFF2-40B4-BE49-F238E27FC236}">
                <a16:creationId xmlns:a16="http://schemas.microsoft.com/office/drawing/2014/main" id="{7A7D907B-6D38-41DB-9524-D937238BE3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834" y="3262421"/>
            <a:ext cx="2572330" cy="1836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7EC14BF7-A635-4F1B-9936-05E747159CC7}"/>
              </a:ext>
            </a:extLst>
          </p:cNvPr>
          <p:cNvSpPr/>
          <p:nvPr/>
        </p:nvSpPr>
        <p:spPr>
          <a:xfrm>
            <a:off x="3059280" y="1559006"/>
            <a:ext cx="3080553" cy="123825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bg1">
                  <a:lumMod val="6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4400" dirty="0">
                <a:solidFill>
                  <a:sysClr val="windowText" lastClr="000000"/>
                </a:solidFill>
                <a:latin typeface="Bahnschrift" panose="020B0502040204020203" pitchFamily="34" charset="0"/>
              </a:rPr>
              <a:t>Thailand</a:t>
            </a:r>
          </a:p>
        </p:txBody>
      </p:sp>
      <p:sp>
        <p:nvSpPr>
          <p:cNvPr id="29" name="Flowchart: Off-page Connector 28">
            <a:extLst>
              <a:ext uri="{FF2B5EF4-FFF2-40B4-BE49-F238E27FC236}">
                <a16:creationId xmlns:a16="http://schemas.microsoft.com/office/drawing/2014/main" id="{F52FA8FB-105F-4741-AB99-83E24F45EE71}"/>
              </a:ext>
            </a:extLst>
          </p:cNvPr>
          <p:cNvSpPr/>
          <p:nvPr/>
        </p:nvSpPr>
        <p:spPr>
          <a:xfrm>
            <a:off x="3348774" y="132202"/>
            <a:ext cx="2445745" cy="1238251"/>
          </a:xfrm>
          <a:prstGeom prst="flowChartOffpageConnector">
            <a:avLst/>
          </a:prstGeom>
          <a:gradFill>
            <a:gsLst>
              <a:gs pos="0">
                <a:srgbClr val="CC0000"/>
              </a:gs>
              <a:gs pos="100000">
                <a:srgbClr val="AC0000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7200" dirty="0"/>
              <a:t>9</a:t>
            </a:r>
          </a:p>
        </p:txBody>
      </p:sp>
      <p:pic>
        <p:nvPicPr>
          <p:cNvPr id="30" name="Picture 2">
            <a:extLst>
              <a:ext uri="{FF2B5EF4-FFF2-40B4-BE49-F238E27FC236}">
                <a16:creationId xmlns:a16="http://schemas.microsoft.com/office/drawing/2014/main" id="{72DAFE83-656B-4592-9EB3-10D3A4C905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187759" y="3262421"/>
            <a:ext cx="2755723" cy="1836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14D69BF9-F295-4ED8-AFB6-FA8165823085}"/>
              </a:ext>
            </a:extLst>
          </p:cNvPr>
          <p:cNvSpPr/>
          <p:nvPr/>
        </p:nvSpPr>
        <p:spPr>
          <a:xfrm>
            <a:off x="6106927" y="1559006"/>
            <a:ext cx="3080553" cy="123825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bg1">
                  <a:lumMod val="6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4400" dirty="0">
                <a:solidFill>
                  <a:sysClr val="windowText" lastClr="000000"/>
                </a:solidFill>
                <a:latin typeface="Bahnschrift" panose="020B0502040204020203" pitchFamily="34" charset="0"/>
              </a:rPr>
              <a:t>Japan</a:t>
            </a:r>
          </a:p>
        </p:txBody>
      </p:sp>
      <p:sp>
        <p:nvSpPr>
          <p:cNvPr id="32" name="Flowchart: Off-page Connector 31">
            <a:extLst>
              <a:ext uri="{FF2B5EF4-FFF2-40B4-BE49-F238E27FC236}">
                <a16:creationId xmlns:a16="http://schemas.microsoft.com/office/drawing/2014/main" id="{EDE8E51F-9F9E-459F-A597-C9735505B5B6}"/>
              </a:ext>
            </a:extLst>
          </p:cNvPr>
          <p:cNvSpPr/>
          <p:nvPr/>
        </p:nvSpPr>
        <p:spPr>
          <a:xfrm>
            <a:off x="6396421" y="132202"/>
            <a:ext cx="2445745" cy="1238251"/>
          </a:xfrm>
          <a:prstGeom prst="flowChartOffpageConnector">
            <a:avLst/>
          </a:prstGeom>
          <a:gradFill>
            <a:gsLst>
              <a:gs pos="0">
                <a:srgbClr val="CC0000"/>
              </a:gs>
              <a:gs pos="100000">
                <a:srgbClr val="AC0000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7200" dirty="0"/>
              <a:t>8</a:t>
            </a:r>
          </a:p>
        </p:txBody>
      </p:sp>
      <p:pic>
        <p:nvPicPr>
          <p:cNvPr id="33" name="Picture 2">
            <a:extLst>
              <a:ext uri="{FF2B5EF4-FFF2-40B4-BE49-F238E27FC236}">
                <a16:creationId xmlns:a16="http://schemas.microsoft.com/office/drawing/2014/main" id="{87E31067-EFC5-40FB-A193-8A7F9CEF66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248518" y="3262421"/>
            <a:ext cx="2755723" cy="1836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C30D375C-68E3-4EC6-9D19-F3F08252C0E4}"/>
              </a:ext>
            </a:extLst>
          </p:cNvPr>
          <p:cNvSpPr/>
          <p:nvPr/>
        </p:nvSpPr>
        <p:spPr>
          <a:xfrm>
            <a:off x="9154574" y="1559006"/>
            <a:ext cx="3080553" cy="123825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bg1">
                  <a:lumMod val="6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4000" dirty="0">
                <a:solidFill>
                  <a:sysClr val="windowText" lastClr="000000"/>
                </a:solidFill>
                <a:latin typeface="Bahnschrift" panose="020B0502040204020203" pitchFamily="34" charset="0"/>
              </a:rPr>
              <a:t>The Netherlands</a:t>
            </a:r>
          </a:p>
        </p:txBody>
      </p:sp>
      <p:sp>
        <p:nvSpPr>
          <p:cNvPr id="38" name="Flowchart: Off-page Connector 37">
            <a:extLst>
              <a:ext uri="{FF2B5EF4-FFF2-40B4-BE49-F238E27FC236}">
                <a16:creationId xmlns:a16="http://schemas.microsoft.com/office/drawing/2014/main" id="{DD1A2E53-F48A-496D-A1FF-5DB4560FBC75}"/>
              </a:ext>
            </a:extLst>
          </p:cNvPr>
          <p:cNvSpPr/>
          <p:nvPr/>
        </p:nvSpPr>
        <p:spPr>
          <a:xfrm>
            <a:off x="9444067" y="132202"/>
            <a:ext cx="2445745" cy="1238251"/>
          </a:xfrm>
          <a:prstGeom prst="flowChartOffpageConnector">
            <a:avLst/>
          </a:prstGeom>
          <a:gradFill>
            <a:gsLst>
              <a:gs pos="0">
                <a:srgbClr val="CC0000"/>
              </a:gs>
              <a:gs pos="100000">
                <a:srgbClr val="AC0000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7200" dirty="0"/>
              <a:t>7</a:t>
            </a:r>
          </a:p>
        </p:txBody>
      </p:sp>
      <p:pic>
        <p:nvPicPr>
          <p:cNvPr id="39" name="Picture 2">
            <a:extLst>
              <a:ext uri="{FF2B5EF4-FFF2-40B4-BE49-F238E27FC236}">
                <a16:creationId xmlns:a16="http://schemas.microsoft.com/office/drawing/2014/main" id="{46A22964-8470-4B06-8B52-9B8D2AD358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283185" y="3262421"/>
            <a:ext cx="2755723" cy="1836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4AE82B29-0E9A-4B42-8B24-D29E5E7EB68B}"/>
              </a:ext>
            </a:extLst>
          </p:cNvPr>
          <p:cNvSpPr txBox="1"/>
          <p:nvPr/>
        </p:nvSpPr>
        <p:spPr>
          <a:xfrm>
            <a:off x="172507" y="5288340"/>
            <a:ext cx="270298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The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quick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brown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fox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jumps</a:t>
            </a:r>
            <a:endParaRPr lang="nl-NL" sz="1600" dirty="0">
              <a:solidFill>
                <a:schemeClr val="bg1"/>
              </a:solidFill>
              <a:latin typeface="Bahnschrift" panose="020B0502040204020203" pitchFamily="34" charset="0"/>
            </a:endParaRPr>
          </a:p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over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the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lazy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dog.</a:t>
            </a:r>
          </a:p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The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quick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brown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fox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jumps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</a:p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over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the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lazy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dog. </a:t>
            </a:r>
          </a:p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The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quick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brown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fox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jumps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</a:p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over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the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lazy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dog. 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F031975-8ADB-4937-84CD-FFD067B492A3}"/>
              </a:ext>
            </a:extLst>
          </p:cNvPr>
          <p:cNvSpPr txBox="1"/>
          <p:nvPr/>
        </p:nvSpPr>
        <p:spPr>
          <a:xfrm>
            <a:off x="3224174" y="5288340"/>
            <a:ext cx="270298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The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quick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brown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fox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jumps</a:t>
            </a:r>
            <a:endParaRPr lang="nl-NL" sz="1600" dirty="0">
              <a:solidFill>
                <a:schemeClr val="bg1"/>
              </a:solidFill>
              <a:latin typeface="Bahnschrift" panose="020B0502040204020203" pitchFamily="34" charset="0"/>
            </a:endParaRPr>
          </a:p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over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the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lazy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dog.</a:t>
            </a:r>
          </a:p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The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quick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brown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fox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jumps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</a:p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over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the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lazy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dog. </a:t>
            </a:r>
          </a:p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The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quick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brown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fox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jumps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</a:p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over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the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lazy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dog. 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D0831B6-0EF9-4A63-9FE5-A848B65D5A45}"/>
              </a:ext>
            </a:extLst>
          </p:cNvPr>
          <p:cNvSpPr txBox="1"/>
          <p:nvPr/>
        </p:nvSpPr>
        <p:spPr>
          <a:xfrm>
            <a:off x="6274887" y="5288340"/>
            <a:ext cx="270298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The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quick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brown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fox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jumps</a:t>
            </a:r>
            <a:endParaRPr lang="nl-NL" sz="1600" dirty="0">
              <a:solidFill>
                <a:schemeClr val="bg1"/>
              </a:solidFill>
              <a:latin typeface="Bahnschrift" panose="020B0502040204020203" pitchFamily="34" charset="0"/>
            </a:endParaRPr>
          </a:p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over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the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lazy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dog.</a:t>
            </a:r>
          </a:p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The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quick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brown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fox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jumps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</a:p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over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the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lazy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dog. </a:t>
            </a:r>
          </a:p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The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quick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brown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fox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jumps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</a:p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over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the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lazy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dog. 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2B1AE24-297C-4C25-A200-384F8D532757}"/>
              </a:ext>
            </a:extLst>
          </p:cNvPr>
          <p:cNvSpPr txBox="1"/>
          <p:nvPr/>
        </p:nvSpPr>
        <p:spPr>
          <a:xfrm>
            <a:off x="9322888" y="5287874"/>
            <a:ext cx="270298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The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quick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brown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fox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jumps</a:t>
            </a:r>
            <a:endParaRPr lang="nl-NL" sz="1600" dirty="0">
              <a:solidFill>
                <a:schemeClr val="bg1"/>
              </a:solidFill>
              <a:latin typeface="Bahnschrift" panose="020B0502040204020203" pitchFamily="34" charset="0"/>
            </a:endParaRPr>
          </a:p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over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the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lazy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dog.</a:t>
            </a:r>
          </a:p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The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quick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brown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fox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jumps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</a:p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over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the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lazy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dog. </a:t>
            </a:r>
          </a:p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The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quick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brown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fox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jumps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</a:p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over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the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lazy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dog. 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1F012FE-9DE9-45D6-ACF5-7034FE8A2E71}"/>
              </a:ext>
            </a:extLst>
          </p:cNvPr>
          <p:cNvSpPr/>
          <p:nvPr/>
        </p:nvSpPr>
        <p:spPr>
          <a:xfrm>
            <a:off x="15252265" y="-127000"/>
            <a:ext cx="3048000" cy="7137400"/>
          </a:xfrm>
          <a:prstGeom prst="rect">
            <a:avLst/>
          </a:prstGeom>
          <a:solidFill>
            <a:schemeClr val="bg2">
              <a:lumMod val="10000"/>
            </a:schemeClr>
          </a:solidFill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D677C8D-860A-4F2E-B3F1-7B20060509BD}"/>
              </a:ext>
            </a:extLst>
          </p:cNvPr>
          <p:cNvSpPr/>
          <p:nvPr/>
        </p:nvSpPr>
        <p:spPr>
          <a:xfrm>
            <a:off x="12204265" y="-127000"/>
            <a:ext cx="3048000" cy="7137400"/>
          </a:xfrm>
          <a:prstGeom prst="rect">
            <a:avLst/>
          </a:prstGeom>
          <a:solidFill>
            <a:schemeClr val="bg2">
              <a:lumMod val="10000"/>
            </a:schemeClr>
          </a:solidFill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1443FFD5-80F9-488E-901C-FCEF29E6CE85}"/>
              </a:ext>
            </a:extLst>
          </p:cNvPr>
          <p:cNvSpPr/>
          <p:nvPr/>
        </p:nvSpPr>
        <p:spPr>
          <a:xfrm>
            <a:off x="18300265" y="-127000"/>
            <a:ext cx="3048000" cy="7137400"/>
          </a:xfrm>
          <a:prstGeom prst="rect">
            <a:avLst/>
          </a:prstGeom>
          <a:solidFill>
            <a:schemeClr val="bg2">
              <a:lumMod val="10000"/>
            </a:schemeClr>
          </a:solidFill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6D019B32-3A55-4E21-964B-4CC7D15C59E9}"/>
              </a:ext>
            </a:extLst>
          </p:cNvPr>
          <p:cNvSpPr/>
          <p:nvPr/>
        </p:nvSpPr>
        <p:spPr>
          <a:xfrm>
            <a:off x="21348265" y="-127000"/>
            <a:ext cx="3048000" cy="7137400"/>
          </a:xfrm>
          <a:prstGeom prst="rect">
            <a:avLst/>
          </a:prstGeom>
          <a:solidFill>
            <a:schemeClr val="bg2">
              <a:lumMod val="10000"/>
            </a:schemeClr>
          </a:solidFill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3D9A2A0-6127-4257-91CA-3B794393C3F1}"/>
              </a:ext>
            </a:extLst>
          </p:cNvPr>
          <p:cNvSpPr/>
          <p:nvPr/>
        </p:nvSpPr>
        <p:spPr>
          <a:xfrm>
            <a:off x="12215898" y="1559006"/>
            <a:ext cx="3080553" cy="123825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bg1">
                  <a:lumMod val="6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4400" dirty="0">
                <a:solidFill>
                  <a:sysClr val="windowText" lastClr="000000"/>
                </a:solidFill>
                <a:latin typeface="Bahnschrift" panose="020B0502040204020203" pitchFamily="34" charset="0"/>
              </a:rPr>
              <a:t>South Korea</a:t>
            </a:r>
          </a:p>
        </p:txBody>
      </p:sp>
      <p:sp>
        <p:nvSpPr>
          <p:cNvPr id="49" name="Flowchart: Off-page Connector 48">
            <a:extLst>
              <a:ext uri="{FF2B5EF4-FFF2-40B4-BE49-F238E27FC236}">
                <a16:creationId xmlns:a16="http://schemas.microsoft.com/office/drawing/2014/main" id="{A64AC559-B93C-48E2-A374-B00FFBAB1B23}"/>
              </a:ext>
            </a:extLst>
          </p:cNvPr>
          <p:cNvSpPr/>
          <p:nvPr/>
        </p:nvSpPr>
        <p:spPr>
          <a:xfrm>
            <a:off x="12505392" y="132202"/>
            <a:ext cx="2445745" cy="1238251"/>
          </a:xfrm>
          <a:prstGeom prst="flowChartOffpageConnector">
            <a:avLst/>
          </a:prstGeom>
          <a:gradFill>
            <a:gsLst>
              <a:gs pos="0">
                <a:srgbClr val="CC0000"/>
              </a:gs>
              <a:gs pos="100000">
                <a:srgbClr val="AC0000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7200" dirty="0"/>
              <a:t>6</a:t>
            </a:r>
          </a:p>
        </p:txBody>
      </p:sp>
      <p:pic>
        <p:nvPicPr>
          <p:cNvPr id="50" name="Picture 2">
            <a:extLst>
              <a:ext uri="{FF2B5EF4-FFF2-40B4-BE49-F238E27FC236}">
                <a16:creationId xmlns:a16="http://schemas.microsoft.com/office/drawing/2014/main" id="{C0038A39-7E64-4658-9B34-25F54703D9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2442099" y="3322549"/>
            <a:ext cx="2572330" cy="17157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29EAAB5D-7D10-4954-AEBB-60B64202EDFD}"/>
              </a:ext>
            </a:extLst>
          </p:cNvPr>
          <p:cNvSpPr/>
          <p:nvPr/>
        </p:nvSpPr>
        <p:spPr>
          <a:xfrm>
            <a:off x="15263545" y="1559006"/>
            <a:ext cx="3080553" cy="123825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bg1">
                  <a:lumMod val="6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4400" dirty="0">
                <a:solidFill>
                  <a:sysClr val="windowText" lastClr="000000"/>
                </a:solidFill>
                <a:latin typeface="Bahnschrift" panose="020B0502040204020203" pitchFamily="34" charset="0"/>
              </a:rPr>
              <a:t>Bolivia</a:t>
            </a:r>
          </a:p>
        </p:txBody>
      </p:sp>
      <p:sp>
        <p:nvSpPr>
          <p:cNvPr id="52" name="Flowchart: Off-page Connector 51">
            <a:extLst>
              <a:ext uri="{FF2B5EF4-FFF2-40B4-BE49-F238E27FC236}">
                <a16:creationId xmlns:a16="http://schemas.microsoft.com/office/drawing/2014/main" id="{05B46999-FBEC-475C-AF92-C0D96F53375F}"/>
              </a:ext>
            </a:extLst>
          </p:cNvPr>
          <p:cNvSpPr/>
          <p:nvPr/>
        </p:nvSpPr>
        <p:spPr>
          <a:xfrm>
            <a:off x="15553039" y="132202"/>
            <a:ext cx="2445745" cy="1238251"/>
          </a:xfrm>
          <a:prstGeom prst="flowChartOffpageConnector">
            <a:avLst/>
          </a:prstGeom>
          <a:gradFill>
            <a:gsLst>
              <a:gs pos="0">
                <a:srgbClr val="CC0000"/>
              </a:gs>
              <a:gs pos="100000">
                <a:srgbClr val="AC0000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7200" dirty="0"/>
              <a:t>5</a:t>
            </a:r>
          </a:p>
        </p:txBody>
      </p:sp>
      <p:pic>
        <p:nvPicPr>
          <p:cNvPr id="53" name="Picture 2">
            <a:extLst>
              <a:ext uri="{FF2B5EF4-FFF2-40B4-BE49-F238E27FC236}">
                <a16:creationId xmlns:a16="http://schemas.microsoft.com/office/drawing/2014/main" id="{4810176C-F6A5-44F4-8183-81E47BA63A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5427290" y="3262421"/>
            <a:ext cx="2685191" cy="1836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4" name="Rectangle 53">
            <a:extLst>
              <a:ext uri="{FF2B5EF4-FFF2-40B4-BE49-F238E27FC236}">
                <a16:creationId xmlns:a16="http://schemas.microsoft.com/office/drawing/2014/main" id="{DADDEC25-6E6E-491E-BEFB-31A70682F82D}"/>
              </a:ext>
            </a:extLst>
          </p:cNvPr>
          <p:cNvSpPr/>
          <p:nvPr/>
        </p:nvSpPr>
        <p:spPr>
          <a:xfrm>
            <a:off x="18311192" y="1559006"/>
            <a:ext cx="3080553" cy="123825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bg1">
                  <a:lumMod val="6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4400" dirty="0">
                <a:solidFill>
                  <a:sysClr val="windowText" lastClr="000000"/>
                </a:solidFill>
                <a:latin typeface="Bahnschrift" panose="020B0502040204020203" pitchFamily="34" charset="0"/>
              </a:rPr>
              <a:t>South </a:t>
            </a:r>
            <a:r>
              <a:rPr lang="nl-NL" sz="4400" dirty="0" err="1">
                <a:solidFill>
                  <a:sysClr val="windowText" lastClr="000000"/>
                </a:solidFill>
                <a:latin typeface="Bahnschrift" panose="020B0502040204020203" pitchFamily="34" charset="0"/>
              </a:rPr>
              <a:t>Africa</a:t>
            </a:r>
            <a:endParaRPr lang="nl-NL" sz="4400" dirty="0">
              <a:solidFill>
                <a:sysClr val="windowText" lastClr="000000"/>
              </a:solidFill>
              <a:latin typeface="Bahnschrift" panose="020B0502040204020203" pitchFamily="34" charset="0"/>
            </a:endParaRPr>
          </a:p>
        </p:txBody>
      </p:sp>
      <p:sp>
        <p:nvSpPr>
          <p:cNvPr id="55" name="Flowchart: Off-page Connector 54">
            <a:extLst>
              <a:ext uri="{FF2B5EF4-FFF2-40B4-BE49-F238E27FC236}">
                <a16:creationId xmlns:a16="http://schemas.microsoft.com/office/drawing/2014/main" id="{D1644B32-0E5A-48C0-8C59-D61F4B0F0F4F}"/>
              </a:ext>
            </a:extLst>
          </p:cNvPr>
          <p:cNvSpPr/>
          <p:nvPr/>
        </p:nvSpPr>
        <p:spPr>
          <a:xfrm>
            <a:off x="18600686" y="132202"/>
            <a:ext cx="2445745" cy="1238251"/>
          </a:xfrm>
          <a:prstGeom prst="flowChartOffpageConnector">
            <a:avLst/>
          </a:prstGeom>
          <a:gradFill>
            <a:gsLst>
              <a:gs pos="0">
                <a:srgbClr val="CC0000"/>
              </a:gs>
              <a:gs pos="100000">
                <a:srgbClr val="AC0000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7200" dirty="0"/>
              <a:t>4</a:t>
            </a:r>
          </a:p>
        </p:txBody>
      </p:sp>
      <p:pic>
        <p:nvPicPr>
          <p:cNvPr id="56" name="Picture 2">
            <a:extLst>
              <a:ext uri="{FF2B5EF4-FFF2-40B4-BE49-F238E27FC236}">
                <a16:creationId xmlns:a16="http://schemas.microsoft.com/office/drawing/2014/main" id="{E548AD37-9F72-4835-8444-E648D2B67F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8452783" y="3262421"/>
            <a:ext cx="2755722" cy="1836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7" name="Rectangle 56">
            <a:extLst>
              <a:ext uri="{FF2B5EF4-FFF2-40B4-BE49-F238E27FC236}">
                <a16:creationId xmlns:a16="http://schemas.microsoft.com/office/drawing/2014/main" id="{340B68FC-CF31-4419-A725-03611D5B3CA9}"/>
              </a:ext>
            </a:extLst>
          </p:cNvPr>
          <p:cNvSpPr/>
          <p:nvPr/>
        </p:nvSpPr>
        <p:spPr>
          <a:xfrm>
            <a:off x="21358839" y="1559006"/>
            <a:ext cx="3080553" cy="123825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bg1">
                  <a:lumMod val="6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4400" dirty="0">
                <a:solidFill>
                  <a:sysClr val="windowText" lastClr="000000"/>
                </a:solidFill>
                <a:latin typeface="Bahnschrift" panose="020B0502040204020203" pitchFamily="34" charset="0"/>
              </a:rPr>
              <a:t>Russia</a:t>
            </a:r>
          </a:p>
        </p:txBody>
      </p:sp>
      <p:sp>
        <p:nvSpPr>
          <p:cNvPr id="58" name="Flowchart: Off-page Connector 57">
            <a:extLst>
              <a:ext uri="{FF2B5EF4-FFF2-40B4-BE49-F238E27FC236}">
                <a16:creationId xmlns:a16="http://schemas.microsoft.com/office/drawing/2014/main" id="{6B859178-1CCB-4E23-A356-118AB63C5A8F}"/>
              </a:ext>
            </a:extLst>
          </p:cNvPr>
          <p:cNvSpPr/>
          <p:nvPr/>
        </p:nvSpPr>
        <p:spPr>
          <a:xfrm>
            <a:off x="21648332" y="132202"/>
            <a:ext cx="2445745" cy="1238251"/>
          </a:xfrm>
          <a:prstGeom prst="flowChartOffpageConnector">
            <a:avLst/>
          </a:prstGeom>
          <a:gradFill>
            <a:gsLst>
              <a:gs pos="0">
                <a:srgbClr val="CC0000"/>
              </a:gs>
              <a:gs pos="100000">
                <a:srgbClr val="AC0000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7200" dirty="0"/>
              <a:t>3</a:t>
            </a:r>
          </a:p>
        </p:txBody>
      </p:sp>
      <p:pic>
        <p:nvPicPr>
          <p:cNvPr id="59" name="Picture 2">
            <a:extLst>
              <a:ext uri="{FF2B5EF4-FFF2-40B4-BE49-F238E27FC236}">
                <a16:creationId xmlns:a16="http://schemas.microsoft.com/office/drawing/2014/main" id="{31D48995-A51A-4860-84BD-B8B6EB93B8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1487450" y="3262421"/>
            <a:ext cx="2755722" cy="1836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A54A4834-DD3E-46E5-B9DF-F5D4A1F39AE8}"/>
              </a:ext>
            </a:extLst>
          </p:cNvPr>
          <p:cNvSpPr txBox="1"/>
          <p:nvPr/>
        </p:nvSpPr>
        <p:spPr>
          <a:xfrm>
            <a:off x="12376772" y="5288340"/>
            <a:ext cx="270298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The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quick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brown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fox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jumps</a:t>
            </a:r>
            <a:endParaRPr lang="nl-NL" sz="1600" dirty="0">
              <a:solidFill>
                <a:schemeClr val="bg1"/>
              </a:solidFill>
              <a:latin typeface="Bahnschrift" panose="020B0502040204020203" pitchFamily="34" charset="0"/>
            </a:endParaRPr>
          </a:p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over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the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lazy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dog.</a:t>
            </a:r>
          </a:p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The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quick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brown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fox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jumps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</a:p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over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the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lazy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dog. </a:t>
            </a:r>
          </a:p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The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quick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brown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fox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jumps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</a:p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over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the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lazy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dog. 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15BCDB6C-4704-4907-9D5A-1F01C28771CC}"/>
              </a:ext>
            </a:extLst>
          </p:cNvPr>
          <p:cNvSpPr txBox="1"/>
          <p:nvPr/>
        </p:nvSpPr>
        <p:spPr>
          <a:xfrm>
            <a:off x="15428439" y="5288340"/>
            <a:ext cx="270298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The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quick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brown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fox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jumps</a:t>
            </a:r>
            <a:endParaRPr lang="nl-NL" sz="1600" dirty="0">
              <a:solidFill>
                <a:schemeClr val="bg1"/>
              </a:solidFill>
              <a:latin typeface="Bahnschrift" panose="020B0502040204020203" pitchFamily="34" charset="0"/>
            </a:endParaRPr>
          </a:p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over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the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lazy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dog.</a:t>
            </a:r>
          </a:p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The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quick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brown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fox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jumps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</a:p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over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the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lazy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dog. </a:t>
            </a:r>
          </a:p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The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quick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brown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fox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jumps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</a:p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over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the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lazy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dog. 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17220C4-C6E0-4997-9BAB-4529BFDBAEAE}"/>
              </a:ext>
            </a:extLst>
          </p:cNvPr>
          <p:cNvSpPr txBox="1"/>
          <p:nvPr/>
        </p:nvSpPr>
        <p:spPr>
          <a:xfrm>
            <a:off x="18479152" y="5288340"/>
            <a:ext cx="270298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The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quick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brown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fox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jumps</a:t>
            </a:r>
            <a:endParaRPr lang="nl-NL" sz="1600" dirty="0">
              <a:solidFill>
                <a:schemeClr val="bg1"/>
              </a:solidFill>
              <a:latin typeface="Bahnschrift" panose="020B0502040204020203" pitchFamily="34" charset="0"/>
            </a:endParaRPr>
          </a:p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over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the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lazy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dog.</a:t>
            </a:r>
          </a:p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The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quick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brown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fox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jumps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</a:p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over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the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lazy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dog. </a:t>
            </a:r>
          </a:p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The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quick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brown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fox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jumps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</a:p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over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the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lazy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dog. 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A56F9143-CF4E-4C37-AE96-923073CB2170}"/>
              </a:ext>
            </a:extLst>
          </p:cNvPr>
          <p:cNvSpPr txBox="1"/>
          <p:nvPr/>
        </p:nvSpPr>
        <p:spPr>
          <a:xfrm>
            <a:off x="21527153" y="5287874"/>
            <a:ext cx="270298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The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quick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brown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fox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jumps</a:t>
            </a:r>
            <a:endParaRPr lang="nl-NL" sz="1600" dirty="0">
              <a:solidFill>
                <a:schemeClr val="bg1"/>
              </a:solidFill>
              <a:latin typeface="Bahnschrift" panose="020B0502040204020203" pitchFamily="34" charset="0"/>
            </a:endParaRPr>
          </a:p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over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the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lazy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dog.</a:t>
            </a:r>
          </a:p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The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quick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brown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fox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jumps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</a:p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over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the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lazy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dog. </a:t>
            </a:r>
          </a:p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The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quick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brown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fox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jumps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</a:p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over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the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lazy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dog. 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2B5E777A-932A-416B-A6B8-C10C244635ED}"/>
              </a:ext>
            </a:extLst>
          </p:cNvPr>
          <p:cNvSpPr/>
          <p:nvPr/>
        </p:nvSpPr>
        <p:spPr>
          <a:xfrm>
            <a:off x="24407547" y="-127000"/>
            <a:ext cx="3048000" cy="7137400"/>
          </a:xfrm>
          <a:prstGeom prst="rect">
            <a:avLst/>
          </a:prstGeom>
          <a:solidFill>
            <a:schemeClr val="bg2">
              <a:lumMod val="10000"/>
            </a:schemeClr>
          </a:solidFill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310EA13D-87A5-45BD-82F8-14BE50040451}"/>
              </a:ext>
            </a:extLst>
          </p:cNvPr>
          <p:cNvSpPr/>
          <p:nvPr/>
        </p:nvSpPr>
        <p:spPr>
          <a:xfrm>
            <a:off x="27455547" y="-127000"/>
            <a:ext cx="3048000" cy="7137400"/>
          </a:xfrm>
          <a:prstGeom prst="rect">
            <a:avLst/>
          </a:prstGeom>
          <a:solidFill>
            <a:schemeClr val="bg2">
              <a:lumMod val="10000"/>
            </a:schemeClr>
          </a:solidFill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093E0880-A031-4C89-96C9-CD24C5B87066}"/>
              </a:ext>
            </a:extLst>
          </p:cNvPr>
          <p:cNvSpPr/>
          <p:nvPr/>
        </p:nvSpPr>
        <p:spPr>
          <a:xfrm>
            <a:off x="24418474" y="1559006"/>
            <a:ext cx="3080553" cy="123825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bg1">
                  <a:lumMod val="6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4400" dirty="0">
                <a:solidFill>
                  <a:sysClr val="windowText" lastClr="000000"/>
                </a:solidFill>
                <a:latin typeface="Bahnschrift" panose="020B0502040204020203" pitchFamily="34" charset="0"/>
              </a:rPr>
              <a:t>Australia</a:t>
            </a:r>
          </a:p>
        </p:txBody>
      </p:sp>
      <p:sp>
        <p:nvSpPr>
          <p:cNvPr id="67" name="Flowchart: Off-page Connector 66">
            <a:extLst>
              <a:ext uri="{FF2B5EF4-FFF2-40B4-BE49-F238E27FC236}">
                <a16:creationId xmlns:a16="http://schemas.microsoft.com/office/drawing/2014/main" id="{1E55FE85-50BB-45D2-AF65-DBCD536D186F}"/>
              </a:ext>
            </a:extLst>
          </p:cNvPr>
          <p:cNvSpPr/>
          <p:nvPr/>
        </p:nvSpPr>
        <p:spPr>
          <a:xfrm>
            <a:off x="24707968" y="132202"/>
            <a:ext cx="2445745" cy="1238251"/>
          </a:xfrm>
          <a:prstGeom prst="flowChartOffpageConnector">
            <a:avLst/>
          </a:prstGeom>
          <a:gradFill>
            <a:gsLst>
              <a:gs pos="0">
                <a:srgbClr val="CC0000"/>
              </a:gs>
              <a:gs pos="100000">
                <a:srgbClr val="AC0000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7200" dirty="0"/>
              <a:t>2</a:t>
            </a:r>
          </a:p>
        </p:txBody>
      </p:sp>
      <p:pic>
        <p:nvPicPr>
          <p:cNvPr id="68" name="Picture 2">
            <a:extLst>
              <a:ext uri="{FF2B5EF4-FFF2-40B4-BE49-F238E27FC236}">
                <a16:creationId xmlns:a16="http://schemas.microsoft.com/office/drawing/2014/main" id="{DD1AA797-8CFA-4DA5-9645-7D721E402E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4560065" y="3491491"/>
            <a:ext cx="2755723" cy="137786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9" name="Rectangle 68">
            <a:extLst>
              <a:ext uri="{FF2B5EF4-FFF2-40B4-BE49-F238E27FC236}">
                <a16:creationId xmlns:a16="http://schemas.microsoft.com/office/drawing/2014/main" id="{4CAE3090-55FC-4986-99A8-5CAD19020588}"/>
              </a:ext>
            </a:extLst>
          </p:cNvPr>
          <p:cNvSpPr/>
          <p:nvPr/>
        </p:nvSpPr>
        <p:spPr>
          <a:xfrm>
            <a:off x="27466121" y="1559006"/>
            <a:ext cx="3080553" cy="123825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bg1">
                  <a:lumMod val="6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4400" dirty="0">
                <a:solidFill>
                  <a:sysClr val="windowText" lastClr="000000"/>
                </a:solidFill>
                <a:latin typeface="Bahnschrift" panose="020B0502040204020203" pitchFamily="34" charset="0"/>
              </a:rPr>
              <a:t>Canada</a:t>
            </a:r>
          </a:p>
        </p:txBody>
      </p:sp>
      <p:sp>
        <p:nvSpPr>
          <p:cNvPr id="70" name="Flowchart: Off-page Connector 69">
            <a:extLst>
              <a:ext uri="{FF2B5EF4-FFF2-40B4-BE49-F238E27FC236}">
                <a16:creationId xmlns:a16="http://schemas.microsoft.com/office/drawing/2014/main" id="{D547292F-99C4-447C-B4DF-33D46DB108AB}"/>
              </a:ext>
            </a:extLst>
          </p:cNvPr>
          <p:cNvSpPr/>
          <p:nvPr/>
        </p:nvSpPr>
        <p:spPr>
          <a:xfrm>
            <a:off x="27755614" y="132202"/>
            <a:ext cx="2445745" cy="1238251"/>
          </a:xfrm>
          <a:prstGeom prst="flowChartOffpageConnector">
            <a:avLst/>
          </a:prstGeom>
          <a:gradFill>
            <a:gsLst>
              <a:gs pos="0">
                <a:srgbClr val="CC0000"/>
              </a:gs>
              <a:gs pos="100000">
                <a:srgbClr val="AC0000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7200" dirty="0"/>
              <a:t>1</a:t>
            </a:r>
          </a:p>
        </p:txBody>
      </p:sp>
      <p:pic>
        <p:nvPicPr>
          <p:cNvPr id="71" name="Picture 2">
            <a:extLst>
              <a:ext uri="{FF2B5EF4-FFF2-40B4-BE49-F238E27FC236}">
                <a16:creationId xmlns:a16="http://schemas.microsoft.com/office/drawing/2014/main" id="{953AE15D-7D6E-4D50-991B-A877316831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7592550" y="3491491"/>
            <a:ext cx="2767708" cy="137786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F63872E6-100C-40C8-A064-08F06F609A55}"/>
              </a:ext>
            </a:extLst>
          </p:cNvPr>
          <p:cNvSpPr txBox="1"/>
          <p:nvPr/>
        </p:nvSpPr>
        <p:spPr>
          <a:xfrm>
            <a:off x="24586434" y="5288340"/>
            <a:ext cx="270298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The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quick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brown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fox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jumps</a:t>
            </a:r>
            <a:endParaRPr lang="nl-NL" sz="1600" dirty="0">
              <a:solidFill>
                <a:schemeClr val="bg1"/>
              </a:solidFill>
              <a:latin typeface="Bahnschrift" panose="020B0502040204020203" pitchFamily="34" charset="0"/>
            </a:endParaRPr>
          </a:p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over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the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lazy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dog.</a:t>
            </a:r>
          </a:p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The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quick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brown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fox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jumps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</a:p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over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the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lazy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dog. </a:t>
            </a:r>
          </a:p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The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quick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brown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fox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jumps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</a:p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over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the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lazy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dog. 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329BDFE7-CFFE-4CD4-B0F0-2703A92B2F55}"/>
              </a:ext>
            </a:extLst>
          </p:cNvPr>
          <p:cNvSpPr txBox="1"/>
          <p:nvPr/>
        </p:nvSpPr>
        <p:spPr>
          <a:xfrm>
            <a:off x="27634435" y="5287874"/>
            <a:ext cx="270298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The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quick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brown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fox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jumps</a:t>
            </a:r>
            <a:endParaRPr lang="nl-NL" sz="1600" dirty="0">
              <a:solidFill>
                <a:schemeClr val="bg1"/>
              </a:solidFill>
              <a:latin typeface="Bahnschrift" panose="020B0502040204020203" pitchFamily="34" charset="0"/>
            </a:endParaRPr>
          </a:p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over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the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lazy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dog.</a:t>
            </a:r>
          </a:p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The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quick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brown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fox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jumps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</a:p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over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the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lazy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dog. </a:t>
            </a:r>
          </a:p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The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quick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brown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fox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jumps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</a:p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over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the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lazy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dog. </a:t>
            </a:r>
          </a:p>
        </p:txBody>
      </p:sp>
    </p:spTree>
    <p:extLst>
      <p:ext uri="{BB962C8B-B14F-4D97-AF65-F5344CB8AC3E}">
        <p14:creationId xmlns:p14="http://schemas.microsoft.com/office/powerpoint/2010/main" val="2450797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35" presetClass="path" presetSubtype="0" fill="hold" grpId="0" nodeType="click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0 -7.40741E-7 L -1.50378 -7.40741E-7 " pathEditMode="relative" rAng="0" ptsTypes="AA">
                                      <p:cBhvr>
                                        <p:cTn id="48" dur="3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5182" y="0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35" presetClass="path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-3.54167E-6 -2.59259E-6 L -1.50442 -2.59259E-6 " pathEditMode="relative" rAng="0" ptsTypes="AA">
                                      <p:cBhvr>
                                        <p:cTn id="50" dur="3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5221" y="0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35" presetClass="path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0 -7.40741E-7 L -1.50378 -7.40741E-7 " pathEditMode="relative" rAng="0" ptsTypes="AA">
                                      <p:cBhvr>
                                        <p:cTn id="52" dur="30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5182" y="0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35" presetClass="path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0 3.33333E-6 L -1.50378 3.33333E-6 " pathEditMode="relative" rAng="0" ptsTypes="AA">
                                      <p:cBhvr>
                                        <p:cTn id="54" dur="3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5182" y="0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35" presetClass="path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0 -1.85185E-6 L -1.50313 -1.85185E-6 " pathEditMode="relative" rAng="0" ptsTypes="AA">
                                      <p:cBhvr>
                                        <p:cTn id="56" dur="3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5156" y="0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35" presetClass="path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0 -7.40741E-7 L -1.50378 -7.40741E-7 " pathEditMode="relative" rAng="0" ptsTypes="AA">
                                      <p:cBhvr>
                                        <p:cTn id="58" dur="3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5182" y="0"/>
                                    </p:animMotion>
                                  </p:childTnLst>
                                </p:cTn>
                              </p:par>
                              <p:par>
                                <p:cTn id="59" presetID="35" presetClass="path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-3.54167E-6 -2.59259E-6 L -1.50442 -2.59259E-6 " pathEditMode="relative" rAng="0" ptsTypes="AA">
                                      <p:cBhvr>
                                        <p:cTn id="60" dur="3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5221" y="0"/>
                                    </p:animMotion>
                                  </p:childTnLst>
                                </p:cTn>
                              </p:par>
                              <p:par>
                                <p:cTn id="61" presetID="35" presetClass="path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0 -7.40741E-7 L -1.50378 -7.40741E-7 " pathEditMode="relative" rAng="0" ptsTypes="AA">
                                      <p:cBhvr>
                                        <p:cTn id="62" dur="3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5182" y="0"/>
                                    </p:animMotion>
                                  </p:childTnLst>
                                </p:cTn>
                              </p:par>
                              <p:par>
                                <p:cTn id="63" presetID="35" presetClass="path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0 3.33333E-6 L -1.50378 3.33333E-6 " pathEditMode="relative" rAng="0" ptsTypes="AA">
                                      <p:cBhvr>
                                        <p:cTn id="64" dur="30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5182" y="0"/>
                                    </p:animMotion>
                                  </p:childTnLst>
                                </p:cTn>
                              </p:par>
                              <p:par>
                                <p:cTn id="65" presetID="35" presetClass="path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0 -1.85185E-6 L -1.50313 -1.85185E-6 " pathEditMode="relative" rAng="0" ptsTypes="AA">
                                      <p:cBhvr>
                                        <p:cTn id="66" dur="3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5156" y="0"/>
                                    </p:animMotion>
                                  </p:childTnLst>
                                </p:cTn>
                              </p:par>
                              <p:par>
                                <p:cTn id="67" presetID="35" presetClass="path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0 -7.40741E-7 L -1.50378 -7.40741E-7 " pathEditMode="relative" rAng="0" ptsTypes="AA">
                                      <p:cBhvr>
                                        <p:cTn id="68" dur="30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5182" y="0"/>
                                    </p:animMotion>
                                  </p:childTnLst>
                                </p:cTn>
                              </p:par>
                              <p:par>
                                <p:cTn id="69" presetID="35" presetClass="path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-3.54167E-6 -2.59259E-6 L -1.50442 -2.59259E-6 " pathEditMode="relative" rAng="0" ptsTypes="AA">
                                      <p:cBhvr>
                                        <p:cTn id="70" dur="3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5221" y="0"/>
                                    </p:animMotion>
                                  </p:childTnLst>
                                </p:cTn>
                              </p:par>
                              <p:par>
                                <p:cTn id="71" presetID="35" presetClass="path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0 -7.40741E-7 L -1.50378 -7.40741E-7 " pathEditMode="relative" rAng="0" ptsTypes="AA">
                                      <p:cBhvr>
                                        <p:cTn id="72" dur="3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5182" y="0"/>
                                    </p:animMotion>
                                  </p:childTnLst>
                                </p:cTn>
                              </p:par>
                              <p:par>
                                <p:cTn id="73" presetID="35" presetClass="path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0 3.33333E-6 L -1.50378 3.33333E-6 " pathEditMode="relative" rAng="0" ptsTypes="AA">
                                      <p:cBhvr>
                                        <p:cTn id="74" dur="30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5182" y="0"/>
                                    </p:animMotion>
                                  </p:childTnLst>
                                </p:cTn>
                              </p:par>
                              <p:par>
                                <p:cTn id="75" presetID="35" presetClass="path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0 -1.85185E-6 L -1.50313 -1.85185E-6 " pathEditMode="relative" rAng="0" ptsTypes="AA">
                                      <p:cBhvr>
                                        <p:cTn id="76" dur="3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5156" y="0"/>
                                    </p:animMotion>
                                  </p:childTnLst>
                                </p:cTn>
                              </p:par>
                              <p:par>
                                <p:cTn id="77" presetID="35" presetClass="path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0 -7.40741E-7 L -1.50378 -7.40741E-7 " pathEditMode="relative" rAng="0" ptsTypes="AA">
                                      <p:cBhvr>
                                        <p:cTn id="78" dur="30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5182" y="0"/>
                                    </p:animMotion>
                                  </p:childTnLst>
                                </p:cTn>
                              </p:par>
                              <p:par>
                                <p:cTn id="79" presetID="35" presetClass="path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-3.54167E-6 -2.59259E-6 L -1.50442 -2.59259E-6 " pathEditMode="relative" rAng="0" ptsTypes="AA">
                                      <p:cBhvr>
                                        <p:cTn id="80" dur="30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5221" y="0"/>
                                    </p:animMotion>
                                  </p:childTnLst>
                                </p:cTn>
                              </p:par>
                              <p:par>
                                <p:cTn id="81" presetID="35" presetClass="path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0 -7.40741E-7 L -1.50378 -7.40741E-7 " pathEditMode="relative" rAng="0" ptsTypes="AA">
                                      <p:cBhvr>
                                        <p:cTn id="82" dur="30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5182" y="0"/>
                                    </p:animMotion>
                                  </p:childTnLst>
                                </p:cTn>
                              </p:par>
                              <p:par>
                                <p:cTn id="83" presetID="35" presetClass="path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0 3.33333E-6 L -1.50378 3.33333E-6 " pathEditMode="relative" rAng="0" ptsTypes="AA">
                                      <p:cBhvr>
                                        <p:cTn id="84" dur="30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5182" y="0"/>
                                    </p:animMotion>
                                  </p:childTnLst>
                                </p:cTn>
                              </p:par>
                              <p:par>
                                <p:cTn id="85" presetID="35" presetClass="path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0 -1.85185E-6 L -1.50313 -1.85185E-6 " pathEditMode="relative" rAng="0" ptsTypes="AA">
                                      <p:cBhvr>
                                        <p:cTn id="86" dur="3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5156" y="0"/>
                                    </p:animMotion>
                                  </p:childTnLst>
                                </p:cTn>
                              </p:par>
                              <p:par>
                                <p:cTn id="87" presetID="35" presetClass="path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0 -7.40741E-7 L -1.50378 -7.40741E-7 " pathEditMode="relative" rAng="0" ptsTypes="AA">
                                      <p:cBhvr>
                                        <p:cTn id="88" dur="30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5182" y="0"/>
                                    </p:animMotion>
                                  </p:childTnLst>
                                </p:cTn>
                              </p:par>
                              <p:par>
                                <p:cTn id="89" presetID="35" presetClass="path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4.79167E-6 -2.59259E-6 L -1.50443 -2.59259E-6 " pathEditMode="relative" rAng="0" ptsTypes="AA">
                                      <p:cBhvr>
                                        <p:cTn id="90" dur="30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5221" y="0"/>
                                    </p:animMotion>
                                  </p:childTnLst>
                                </p:cTn>
                              </p:par>
                              <p:par>
                                <p:cTn id="91" presetID="35" presetClass="path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0 -7.40741E-7 L -1.50378 -7.40741E-7 " pathEditMode="relative" rAng="0" ptsTypes="AA">
                                      <p:cBhvr>
                                        <p:cTn id="92" dur="30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5182" y="0"/>
                                    </p:animMotion>
                                  </p:childTnLst>
                                </p:cTn>
                              </p:par>
                              <p:par>
                                <p:cTn id="93" presetID="35" presetClass="path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0 3.33333E-6 L -1.50378 3.33333E-6 " pathEditMode="relative" rAng="0" ptsTypes="AA">
                                      <p:cBhvr>
                                        <p:cTn id="94" dur="30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5182" y="0"/>
                                    </p:animMotion>
                                  </p:childTnLst>
                                </p:cTn>
                              </p:par>
                              <p:par>
                                <p:cTn id="95" presetID="35" presetClass="path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0 -1.85185E-6 L -1.50313 -1.85185E-6 " pathEditMode="relative" rAng="0" ptsTypes="AA">
                                      <p:cBhvr>
                                        <p:cTn id="96" dur="3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5156" y="0"/>
                                    </p:animMotion>
                                  </p:childTnLst>
                                </p:cTn>
                              </p:par>
                              <p:par>
                                <p:cTn id="97" presetID="35" presetClass="path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0 -7.40741E-7 L -1.50378 -7.40741E-7 " pathEditMode="relative" rAng="0" ptsTypes="AA">
                                      <p:cBhvr>
                                        <p:cTn id="98" dur="30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5182" y="0"/>
                                    </p:animMotion>
                                  </p:childTnLst>
                                </p:cTn>
                              </p:par>
                              <p:par>
                                <p:cTn id="99" presetID="35" presetClass="path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4.79167E-6 -2.59259E-6 L -1.50443 -2.59259E-6 " pathEditMode="relative" rAng="0" ptsTypes="AA">
                                      <p:cBhvr>
                                        <p:cTn id="100" dur="30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5221" y="0"/>
                                    </p:animMotion>
                                  </p:childTnLst>
                                </p:cTn>
                              </p:par>
                              <p:par>
                                <p:cTn id="101" presetID="35" presetClass="path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0 3.33333E-6 L -1.50378 3.33333E-6 " pathEditMode="relative" rAng="0" ptsTypes="AA">
                                      <p:cBhvr>
                                        <p:cTn id="102" dur="30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5182" y="0"/>
                                    </p:animMotion>
                                  </p:childTnLst>
                                </p:cTn>
                              </p:par>
                              <p:par>
                                <p:cTn id="103" presetID="35" presetClass="path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0 -1.85185E-6 L -1.50313 -1.85185E-6 " pathEditMode="relative" rAng="0" ptsTypes="AA">
                                      <p:cBhvr>
                                        <p:cTn id="104" dur="30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5156" y="0"/>
                                    </p:animMotion>
                                  </p:childTnLst>
                                </p:cTn>
                              </p:par>
                              <p:par>
                                <p:cTn id="105" presetID="35" presetClass="path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0 -1.85185E-6 L -1.50313 -1.85185E-6 " pathEditMode="relative" rAng="0" ptsTypes="AA">
                                      <p:cBhvr>
                                        <p:cTn id="106" dur="30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5156" y="0"/>
                                    </p:animMotion>
                                  </p:childTnLst>
                                </p:cTn>
                              </p:par>
                              <p:par>
                                <p:cTn id="107" presetID="35" presetClass="path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0 -7.40741E-7 L -1.50378 -7.40741E-7 " pathEditMode="relative" rAng="0" ptsTypes="AA">
                                      <p:cBhvr>
                                        <p:cTn id="108" dur="30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5182" y="0"/>
                                    </p:animMotion>
                                  </p:childTnLst>
                                </p:cTn>
                              </p:par>
                              <p:par>
                                <p:cTn id="109" presetID="35" presetClass="path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4.79167E-6 -2.59259E-6 L -1.50443 -2.59259E-6 " pathEditMode="relative" rAng="0" ptsTypes="AA">
                                      <p:cBhvr>
                                        <p:cTn id="110" dur="30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5221" y="0"/>
                                    </p:animMotion>
                                  </p:childTnLst>
                                </p:cTn>
                              </p:par>
                              <p:par>
                                <p:cTn id="111" presetID="35" presetClass="path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0 -1.85185E-6 L -1.50313 -1.85185E-6 " pathEditMode="relative" rAng="0" ptsTypes="AA">
                                      <p:cBhvr>
                                        <p:cTn id="112" dur="30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5156" y="0"/>
                                    </p:animMotion>
                                  </p:childTnLst>
                                </p:cTn>
                              </p:par>
                              <p:par>
                                <p:cTn id="113" presetID="35" presetClass="path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0 3.33333E-6 L -1.50378 3.33333E-6 " pathEditMode="relative" rAng="0" ptsTypes="AA">
                                      <p:cBhvr>
                                        <p:cTn id="114" dur="30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5182" y="0"/>
                                    </p:animMotion>
                                  </p:childTnLst>
                                </p:cTn>
                              </p:par>
                              <p:par>
                                <p:cTn id="115" presetID="35" presetClass="path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0 -1.85185E-6 L -1.50313 -1.85185E-6 " pathEditMode="relative" rAng="0" ptsTypes="AA">
                                      <p:cBhvr>
                                        <p:cTn id="116" dur="30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5156" y="0"/>
                                    </p:animMotion>
                                  </p:childTnLst>
                                </p:cTn>
                              </p:par>
                              <p:par>
                                <p:cTn id="117" presetID="35" presetClass="path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0 -7.40741E-7 L -1.50378 -7.40741E-7 " pathEditMode="relative" rAng="0" ptsTypes="AA">
                                      <p:cBhvr>
                                        <p:cTn id="118" dur="30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5182" y="0"/>
                                    </p:animMotion>
                                  </p:childTnLst>
                                </p:cTn>
                              </p:par>
                              <p:par>
                                <p:cTn id="119" presetID="35" presetClass="path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5E-6 -2.59259E-6 L -1.50443 -2.59259E-6 " pathEditMode="relative" rAng="0" ptsTypes="AA">
                                      <p:cBhvr>
                                        <p:cTn id="120" dur="30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5221" y="0"/>
                                    </p:animMotion>
                                  </p:childTnLst>
                                </p:cTn>
                              </p:par>
                              <p:par>
                                <p:cTn id="121" presetID="35" presetClass="path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0 -1.85185E-6 L -1.50313 -1.85185E-6 " pathEditMode="relative" rAng="0" ptsTypes="AA">
                                      <p:cBhvr>
                                        <p:cTn id="122" dur="30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5156" y="0"/>
                                    </p:animMotion>
                                  </p:childTnLst>
                                </p:cTn>
                              </p:par>
                              <p:par>
                                <p:cTn id="123" presetID="35" presetClass="path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0 3.33333E-6 L -1.50378 3.33333E-6 " pathEditMode="relative" rAng="0" ptsTypes="AA">
                                      <p:cBhvr>
                                        <p:cTn id="124" dur="30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5182" y="0"/>
                                    </p:animMotion>
                                  </p:childTnLst>
                                </p:cTn>
                              </p:par>
                              <p:par>
                                <p:cTn id="125" presetID="35" presetClass="path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0 -1.85185E-6 L -1.50313 -1.85185E-6 " pathEditMode="relative" rAng="0" ptsTypes="AA">
                                      <p:cBhvr>
                                        <p:cTn id="126" dur="30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5156" y="0"/>
                                    </p:animMotion>
                                  </p:childTnLst>
                                </p:cTn>
                              </p:par>
                              <p:par>
                                <p:cTn id="127" presetID="35" presetClass="path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0 -7.40741E-7 L -1.50378 -7.40741E-7 " pathEditMode="relative" rAng="0" ptsTypes="AA">
                                      <p:cBhvr>
                                        <p:cTn id="128" dur="30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5182" y="0"/>
                                    </p:animMotion>
                                  </p:childTnLst>
                                </p:cTn>
                              </p:par>
                              <p:par>
                                <p:cTn id="129" presetID="35" presetClass="path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3.33333E-6 -2.59259E-6 L -1.50443 -2.59259E-6 " pathEditMode="relative" rAng="0" ptsTypes="AA">
                                      <p:cBhvr>
                                        <p:cTn id="130" dur="30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5221" y="0"/>
                                    </p:animMotion>
                                  </p:childTnLst>
                                </p:cTn>
                              </p:par>
                              <p:par>
                                <p:cTn id="131" presetID="35" presetClass="path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0 -1.85185E-6 L -1.50313 -1.85185E-6 " pathEditMode="relative" rAng="0" ptsTypes="AA">
                                      <p:cBhvr>
                                        <p:cTn id="132" dur="30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5156" y="0"/>
                                    </p:animMotion>
                                  </p:childTnLst>
                                </p:cTn>
                              </p:par>
                              <p:par>
                                <p:cTn id="133" presetID="35" presetClass="path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0 3.33333E-6 L -1.50378 3.33333E-6 " pathEditMode="relative" rAng="0" ptsTypes="AA">
                                      <p:cBhvr>
                                        <p:cTn id="134" dur="30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5182" y="0"/>
                                    </p:animMotion>
                                  </p:childTnLst>
                                </p:cTn>
                              </p:par>
                              <p:par>
                                <p:cTn id="135" presetID="35" presetClass="path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0 -1.85185E-6 L -1.50313 -1.85185E-6 " pathEditMode="relative" rAng="0" ptsTypes="AA">
                                      <p:cBhvr>
                                        <p:cTn id="136" dur="30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5156" y="0"/>
                                    </p:animMotion>
                                  </p:childTnLst>
                                </p:cTn>
                              </p:par>
                              <p:par>
                                <p:cTn id="137" presetID="35" presetClass="path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0 -7.40741E-7 L -1.50378 -7.40741E-7 " pathEditMode="relative" rAng="0" ptsTypes="AA">
                                      <p:cBhvr>
                                        <p:cTn id="138" dur="30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5182" y="0"/>
                                    </p:animMotion>
                                  </p:childTnLst>
                                </p:cTn>
                              </p:par>
                              <p:par>
                                <p:cTn id="139" presetID="35" presetClass="path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3.54167E-6 -2.59259E-6 L -1.50443 -2.59259E-6 " pathEditMode="relative" rAng="0" ptsTypes="AA">
                                      <p:cBhvr>
                                        <p:cTn id="140" dur="30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5221" y="0"/>
                                    </p:animMotion>
                                  </p:childTnLst>
                                </p:cTn>
                              </p:par>
                              <p:par>
                                <p:cTn id="141" presetID="35" presetClass="path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0 3.33333E-6 L -1.50378 3.33333E-6 " pathEditMode="relative" rAng="0" ptsTypes="AA">
                                      <p:cBhvr>
                                        <p:cTn id="142" dur="30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5182" y="0"/>
                                    </p:animMotion>
                                  </p:childTnLst>
                                </p:cTn>
                              </p:par>
                              <p:par>
                                <p:cTn id="143" presetID="35" presetClass="path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0 -1.85185E-6 L -1.50313 -1.85185E-6 " pathEditMode="relative" rAng="0" ptsTypes="AA">
                                      <p:cBhvr>
                                        <p:cTn id="144" dur="30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5156" y="0"/>
                                    </p:animMotion>
                                  </p:childTnLst>
                                </p:cTn>
                              </p:par>
                              <p:par>
                                <p:cTn id="145" presetID="35" presetClass="path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-2.70833E-6 -7.40741E-7 L -1.50312 -7.40741E-7 " pathEditMode="relative" rAng="0" ptsTypes="AA">
                                      <p:cBhvr>
                                        <p:cTn id="146" dur="30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5156" y="0"/>
                                    </p:animMotion>
                                  </p:childTnLst>
                                </p:cTn>
                              </p:par>
                              <p:par>
                                <p:cTn id="147" presetID="53" presetClass="entr" presetSubtype="16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4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53" presetClass="entr" presetSubtype="16" fill="hold" grpId="2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49" presetClass="entr" presetSubtype="0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53" presetClass="entr" presetSubtype="16" fill="hold" grpId="2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49" presetClass="entr" presetSubtype="0" decel="10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53" presetClass="entr" presetSubtype="16" fill="hold" grpId="2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49" presetClass="entr" presetSubtype="0" decel="10000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53" presetClass="entr" presetSubtype="16" fill="hold" grpId="2" nodeType="withEffect">
                                  <p:stCondLst>
                                    <p:cond delay="900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" presetID="49" presetClass="entr" presetSubtype="0" decel="100000" fill="hold" nodeType="withEffect">
                                  <p:stCondLst>
                                    <p:cond delay="900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53" presetClass="entr" presetSubtype="16" fill="hold" grpId="2" nodeType="withEffect">
                                  <p:stCondLst>
                                    <p:cond delay="1400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7" presetID="49" presetClass="entr" presetSubtype="0" decel="100000" fill="hold" nodeType="withEffect">
                                  <p:stCondLst>
                                    <p:cond delay="1400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3" presetID="53" presetClass="entr" presetSubtype="16" fill="hold" grpId="2" nodeType="withEffect">
                                  <p:stCondLst>
                                    <p:cond delay="1900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6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8" presetID="49" presetClass="entr" presetSubtype="0" decel="100000" fill="hold" nodeType="withEffect">
                                  <p:stCondLst>
                                    <p:cond delay="1900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0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1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2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4" presetID="53" presetClass="entr" presetSubtype="16" fill="hold" grpId="2" nodeType="withEffect">
                                  <p:stCondLst>
                                    <p:cond delay="2400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6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9" presetID="49" presetClass="entr" presetSubtype="0" decel="100000" fill="hold" nodeType="withEffect">
                                  <p:stCondLst>
                                    <p:cond delay="2400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1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2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3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5" presetID="53" presetClass="entr" presetSubtype="16" fill="hold" grpId="2" nodeType="withEffect">
                                  <p:stCondLst>
                                    <p:cond delay="2900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7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8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0" presetID="49" presetClass="entr" presetSubtype="0" decel="100000" fill="hold" nodeType="withEffect">
                                  <p:stCondLst>
                                    <p:cond delay="2900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2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3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4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6" presetID="53" presetClass="entr" presetSubtype="16" fill="hold" grpId="2" nodeType="withEffect">
                                  <p:stCondLst>
                                    <p:cond delay="3400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8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9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1" presetID="49" presetClass="entr" presetSubtype="0" decel="100000" fill="hold" nodeType="withEffect">
                                  <p:stCondLst>
                                    <p:cond delay="3400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3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4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5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8" grpId="0" animBg="1"/>
      <p:bldP spid="9" grpId="0" animBg="1"/>
      <p:bldP spid="19" grpId="0" animBg="1"/>
      <p:bldP spid="20" grpId="0" animBg="1"/>
      <p:bldP spid="20" grpId="1" animBg="1"/>
      <p:bldP spid="20" grpId="2" animBg="1"/>
      <p:bldP spid="28" grpId="0" animBg="1"/>
      <p:bldP spid="29" grpId="0" animBg="1"/>
      <p:bldP spid="29" grpId="1" animBg="1"/>
      <p:bldP spid="29" grpId="2" animBg="1"/>
      <p:bldP spid="31" grpId="0" animBg="1"/>
      <p:bldP spid="32" grpId="0" animBg="1"/>
      <p:bldP spid="32" grpId="1" animBg="1"/>
      <p:bldP spid="32" grpId="2" animBg="1"/>
      <p:bldP spid="37" grpId="0" animBg="1"/>
      <p:bldP spid="38" grpId="0" animBg="1"/>
      <p:bldP spid="38" grpId="1" animBg="1"/>
      <p:bldP spid="38" grpId="2" animBg="1"/>
      <p:bldP spid="21" grpId="0"/>
      <p:bldP spid="41" grpId="0"/>
      <p:bldP spid="42" grpId="0"/>
      <p:bldP spid="43" grpId="0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49" grpId="1" animBg="1"/>
      <p:bldP spid="49" grpId="2" animBg="1"/>
      <p:bldP spid="51" grpId="0" animBg="1"/>
      <p:bldP spid="52" grpId="0" animBg="1"/>
      <p:bldP spid="52" grpId="1" animBg="1"/>
      <p:bldP spid="52" grpId="2" animBg="1"/>
      <p:bldP spid="54" grpId="0" animBg="1"/>
      <p:bldP spid="55" grpId="0" animBg="1"/>
      <p:bldP spid="55" grpId="1" animBg="1"/>
      <p:bldP spid="55" grpId="2" animBg="1"/>
      <p:bldP spid="57" grpId="0" animBg="1"/>
      <p:bldP spid="58" grpId="0" animBg="1"/>
      <p:bldP spid="58" grpId="1" animBg="1"/>
      <p:bldP spid="58" grpId="2" animBg="1"/>
      <p:bldP spid="60" grpId="0"/>
      <p:bldP spid="61" grpId="0"/>
      <p:bldP spid="62" grpId="0"/>
      <p:bldP spid="63" grpId="0"/>
      <p:bldP spid="64" grpId="0" animBg="1"/>
      <p:bldP spid="65" grpId="0" animBg="1"/>
      <p:bldP spid="66" grpId="0" animBg="1"/>
      <p:bldP spid="67" grpId="0" animBg="1"/>
      <p:bldP spid="67" grpId="1" animBg="1"/>
      <p:bldP spid="67" grpId="2" animBg="1"/>
      <p:bldP spid="69" grpId="0" animBg="1"/>
      <p:bldP spid="70" grpId="0" animBg="1"/>
      <p:bldP spid="70" grpId="1" animBg="1"/>
      <p:bldP spid="70" grpId="2" animBg="1"/>
      <p:bldP spid="72" grpId="0"/>
      <p:bldP spid="7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BC63828-BF5D-4CC6-9A26-97640DC07F21}"/>
              </a:ext>
            </a:extLst>
          </p:cNvPr>
          <p:cNvSpPr/>
          <p:nvPr/>
        </p:nvSpPr>
        <p:spPr>
          <a:xfrm>
            <a:off x="3048000" y="-127000"/>
            <a:ext cx="3048000" cy="7137400"/>
          </a:xfrm>
          <a:prstGeom prst="rect">
            <a:avLst/>
          </a:prstGeom>
          <a:solidFill>
            <a:schemeClr val="bg2">
              <a:lumMod val="10000"/>
            </a:schemeClr>
          </a:solidFill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ABF625F-DD6E-4213-8A2F-BB9CEAC477AD}"/>
              </a:ext>
            </a:extLst>
          </p:cNvPr>
          <p:cNvSpPr/>
          <p:nvPr/>
        </p:nvSpPr>
        <p:spPr>
          <a:xfrm>
            <a:off x="0" y="-127000"/>
            <a:ext cx="3048000" cy="7137400"/>
          </a:xfrm>
          <a:prstGeom prst="rect">
            <a:avLst/>
          </a:prstGeom>
          <a:solidFill>
            <a:schemeClr val="bg2">
              <a:lumMod val="10000"/>
            </a:schemeClr>
          </a:solidFill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364262F-663B-4BC7-979A-770EE2EBF92A}"/>
              </a:ext>
            </a:extLst>
          </p:cNvPr>
          <p:cNvSpPr/>
          <p:nvPr/>
        </p:nvSpPr>
        <p:spPr>
          <a:xfrm>
            <a:off x="6096000" y="-127000"/>
            <a:ext cx="3048000" cy="7137400"/>
          </a:xfrm>
          <a:prstGeom prst="rect">
            <a:avLst/>
          </a:prstGeom>
          <a:solidFill>
            <a:schemeClr val="bg2">
              <a:lumMod val="10000"/>
            </a:schemeClr>
          </a:solidFill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10BBC79-D9D2-4C2C-8EDC-01C5AC009B51}"/>
              </a:ext>
            </a:extLst>
          </p:cNvPr>
          <p:cNvSpPr/>
          <p:nvPr/>
        </p:nvSpPr>
        <p:spPr>
          <a:xfrm>
            <a:off x="9144000" y="-127000"/>
            <a:ext cx="3048000" cy="7137400"/>
          </a:xfrm>
          <a:prstGeom prst="rect">
            <a:avLst/>
          </a:prstGeom>
          <a:solidFill>
            <a:schemeClr val="bg2">
              <a:lumMod val="10000"/>
            </a:schemeClr>
          </a:solidFill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B657B93-E87B-4986-B041-FCE727688F20}"/>
              </a:ext>
            </a:extLst>
          </p:cNvPr>
          <p:cNvSpPr/>
          <p:nvPr/>
        </p:nvSpPr>
        <p:spPr>
          <a:xfrm>
            <a:off x="11633" y="1559006"/>
            <a:ext cx="3080553" cy="123825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bg1">
                  <a:lumMod val="6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4400" dirty="0">
                <a:solidFill>
                  <a:sysClr val="windowText" lastClr="000000"/>
                </a:solidFill>
                <a:latin typeface="Bahnschrift" panose="020B0502040204020203" pitchFamily="34" charset="0"/>
              </a:rPr>
              <a:t>India</a:t>
            </a:r>
          </a:p>
        </p:txBody>
      </p:sp>
      <p:sp>
        <p:nvSpPr>
          <p:cNvPr id="20" name="Flowchart: Off-page Connector 19">
            <a:extLst>
              <a:ext uri="{FF2B5EF4-FFF2-40B4-BE49-F238E27FC236}">
                <a16:creationId xmlns:a16="http://schemas.microsoft.com/office/drawing/2014/main" id="{3824B985-78F4-4B75-9F4C-F700FC60A034}"/>
              </a:ext>
            </a:extLst>
          </p:cNvPr>
          <p:cNvSpPr/>
          <p:nvPr/>
        </p:nvSpPr>
        <p:spPr>
          <a:xfrm>
            <a:off x="301127" y="132202"/>
            <a:ext cx="2445745" cy="1238251"/>
          </a:xfrm>
          <a:prstGeom prst="flowChartOffpageConnector">
            <a:avLst/>
          </a:prstGeom>
          <a:gradFill>
            <a:gsLst>
              <a:gs pos="0">
                <a:srgbClr val="CC0000"/>
              </a:gs>
              <a:gs pos="100000">
                <a:srgbClr val="AC0000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7200" dirty="0"/>
              <a:t>10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A7D907B-6D38-41DB-9524-D937238BE3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7834" y="3262421"/>
            <a:ext cx="2572330" cy="1836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7EC14BF7-A635-4F1B-9936-05E747159CC7}"/>
              </a:ext>
            </a:extLst>
          </p:cNvPr>
          <p:cNvSpPr/>
          <p:nvPr/>
        </p:nvSpPr>
        <p:spPr>
          <a:xfrm>
            <a:off x="3059280" y="1559006"/>
            <a:ext cx="3080553" cy="123825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bg1">
                  <a:lumMod val="6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4400" dirty="0">
                <a:solidFill>
                  <a:sysClr val="windowText" lastClr="000000"/>
                </a:solidFill>
                <a:latin typeface="Bahnschrift" panose="020B0502040204020203" pitchFamily="34" charset="0"/>
              </a:rPr>
              <a:t>Thailand</a:t>
            </a:r>
          </a:p>
        </p:txBody>
      </p:sp>
      <p:sp>
        <p:nvSpPr>
          <p:cNvPr id="29" name="Flowchart: Off-page Connector 28">
            <a:extLst>
              <a:ext uri="{FF2B5EF4-FFF2-40B4-BE49-F238E27FC236}">
                <a16:creationId xmlns:a16="http://schemas.microsoft.com/office/drawing/2014/main" id="{F52FA8FB-105F-4741-AB99-83E24F45EE71}"/>
              </a:ext>
            </a:extLst>
          </p:cNvPr>
          <p:cNvSpPr/>
          <p:nvPr/>
        </p:nvSpPr>
        <p:spPr>
          <a:xfrm>
            <a:off x="3348774" y="132202"/>
            <a:ext cx="2445745" cy="1238251"/>
          </a:xfrm>
          <a:prstGeom prst="flowChartOffpageConnector">
            <a:avLst/>
          </a:prstGeom>
          <a:gradFill>
            <a:gsLst>
              <a:gs pos="0">
                <a:srgbClr val="CC0000"/>
              </a:gs>
              <a:gs pos="100000">
                <a:srgbClr val="AC0000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7200" dirty="0"/>
              <a:t>9</a:t>
            </a:r>
          </a:p>
        </p:txBody>
      </p:sp>
      <p:pic>
        <p:nvPicPr>
          <p:cNvPr id="30" name="Picture 2">
            <a:extLst>
              <a:ext uri="{FF2B5EF4-FFF2-40B4-BE49-F238E27FC236}">
                <a16:creationId xmlns:a16="http://schemas.microsoft.com/office/drawing/2014/main" id="{72DAFE83-656B-4592-9EB3-10D3A4C905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187759" y="3262421"/>
            <a:ext cx="2755723" cy="1836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14D69BF9-F295-4ED8-AFB6-FA8165823085}"/>
              </a:ext>
            </a:extLst>
          </p:cNvPr>
          <p:cNvSpPr/>
          <p:nvPr/>
        </p:nvSpPr>
        <p:spPr>
          <a:xfrm>
            <a:off x="6106927" y="1559006"/>
            <a:ext cx="3080553" cy="123825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bg1">
                  <a:lumMod val="6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4400" dirty="0">
                <a:solidFill>
                  <a:sysClr val="windowText" lastClr="000000"/>
                </a:solidFill>
                <a:latin typeface="Bahnschrift" panose="020B0502040204020203" pitchFamily="34" charset="0"/>
              </a:rPr>
              <a:t>Japan</a:t>
            </a:r>
          </a:p>
        </p:txBody>
      </p:sp>
      <p:sp>
        <p:nvSpPr>
          <p:cNvPr id="32" name="Flowchart: Off-page Connector 31">
            <a:extLst>
              <a:ext uri="{FF2B5EF4-FFF2-40B4-BE49-F238E27FC236}">
                <a16:creationId xmlns:a16="http://schemas.microsoft.com/office/drawing/2014/main" id="{EDE8E51F-9F9E-459F-A597-C9735505B5B6}"/>
              </a:ext>
            </a:extLst>
          </p:cNvPr>
          <p:cNvSpPr/>
          <p:nvPr/>
        </p:nvSpPr>
        <p:spPr>
          <a:xfrm>
            <a:off x="6396421" y="132202"/>
            <a:ext cx="2445745" cy="1238251"/>
          </a:xfrm>
          <a:prstGeom prst="flowChartOffpageConnector">
            <a:avLst/>
          </a:prstGeom>
          <a:gradFill>
            <a:gsLst>
              <a:gs pos="0">
                <a:srgbClr val="CC0000"/>
              </a:gs>
              <a:gs pos="100000">
                <a:srgbClr val="AC0000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7200" dirty="0"/>
              <a:t>8</a:t>
            </a:r>
          </a:p>
        </p:txBody>
      </p:sp>
      <p:pic>
        <p:nvPicPr>
          <p:cNvPr id="33" name="Picture 2">
            <a:extLst>
              <a:ext uri="{FF2B5EF4-FFF2-40B4-BE49-F238E27FC236}">
                <a16:creationId xmlns:a16="http://schemas.microsoft.com/office/drawing/2014/main" id="{87E31067-EFC5-40FB-A193-8A7F9CEF66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248518" y="3262421"/>
            <a:ext cx="2755723" cy="1836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C30D375C-68E3-4EC6-9D19-F3F08252C0E4}"/>
              </a:ext>
            </a:extLst>
          </p:cNvPr>
          <p:cNvSpPr/>
          <p:nvPr/>
        </p:nvSpPr>
        <p:spPr>
          <a:xfrm>
            <a:off x="9154574" y="1559006"/>
            <a:ext cx="3080553" cy="123825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bg1">
                  <a:lumMod val="6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4000" dirty="0">
                <a:solidFill>
                  <a:sysClr val="windowText" lastClr="000000"/>
                </a:solidFill>
                <a:latin typeface="Bahnschrift" panose="020B0502040204020203" pitchFamily="34" charset="0"/>
              </a:rPr>
              <a:t>The Netherlands</a:t>
            </a:r>
          </a:p>
        </p:txBody>
      </p:sp>
      <p:sp>
        <p:nvSpPr>
          <p:cNvPr id="38" name="Flowchart: Off-page Connector 37">
            <a:extLst>
              <a:ext uri="{FF2B5EF4-FFF2-40B4-BE49-F238E27FC236}">
                <a16:creationId xmlns:a16="http://schemas.microsoft.com/office/drawing/2014/main" id="{DD1A2E53-F48A-496D-A1FF-5DB4560FBC75}"/>
              </a:ext>
            </a:extLst>
          </p:cNvPr>
          <p:cNvSpPr/>
          <p:nvPr/>
        </p:nvSpPr>
        <p:spPr>
          <a:xfrm>
            <a:off x="9444067" y="132202"/>
            <a:ext cx="2445745" cy="1238251"/>
          </a:xfrm>
          <a:prstGeom prst="flowChartOffpageConnector">
            <a:avLst/>
          </a:prstGeom>
          <a:gradFill>
            <a:gsLst>
              <a:gs pos="0">
                <a:srgbClr val="CC0000"/>
              </a:gs>
              <a:gs pos="100000">
                <a:srgbClr val="AC0000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7200" dirty="0"/>
              <a:t>7</a:t>
            </a:r>
          </a:p>
        </p:txBody>
      </p:sp>
      <p:pic>
        <p:nvPicPr>
          <p:cNvPr id="39" name="Picture 2">
            <a:extLst>
              <a:ext uri="{FF2B5EF4-FFF2-40B4-BE49-F238E27FC236}">
                <a16:creationId xmlns:a16="http://schemas.microsoft.com/office/drawing/2014/main" id="{46A22964-8470-4B06-8B52-9B8D2AD358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283185" y="3262421"/>
            <a:ext cx="2755723" cy="1836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4AE82B29-0E9A-4B42-8B24-D29E5E7EB68B}"/>
              </a:ext>
            </a:extLst>
          </p:cNvPr>
          <p:cNvSpPr txBox="1"/>
          <p:nvPr/>
        </p:nvSpPr>
        <p:spPr>
          <a:xfrm>
            <a:off x="172507" y="5288340"/>
            <a:ext cx="270298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The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quick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brown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fox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jumps</a:t>
            </a:r>
            <a:endParaRPr lang="nl-NL" sz="1600" dirty="0">
              <a:solidFill>
                <a:schemeClr val="bg1"/>
              </a:solidFill>
              <a:latin typeface="Bahnschrift" panose="020B0502040204020203" pitchFamily="34" charset="0"/>
            </a:endParaRPr>
          </a:p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over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the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lazy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dog.</a:t>
            </a:r>
          </a:p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The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quick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brown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fox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jumps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</a:p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over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the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lazy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dog. </a:t>
            </a:r>
          </a:p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The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quick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brown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fox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jumps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</a:p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over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the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lazy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dog. 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F031975-8ADB-4937-84CD-FFD067B492A3}"/>
              </a:ext>
            </a:extLst>
          </p:cNvPr>
          <p:cNvSpPr txBox="1"/>
          <p:nvPr/>
        </p:nvSpPr>
        <p:spPr>
          <a:xfrm>
            <a:off x="3224174" y="5288340"/>
            <a:ext cx="270298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The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quick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brown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fox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jumps</a:t>
            </a:r>
            <a:endParaRPr lang="nl-NL" sz="1600" dirty="0">
              <a:solidFill>
                <a:schemeClr val="bg1"/>
              </a:solidFill>
              <a:latin typeface="Bahnschrift" panose="020B0502040204020203" pitchFamily="34" charset="0"/>
            </a:endParaRPr>
          </a:p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over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the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lazy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dog.</a:t>
            </a:r>
          </a:p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The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quick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brown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fox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jumps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</a:p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over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the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lazy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dog. </a:t>
            </a:r>
          </a:p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The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quick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brown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fox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jumps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</a:p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over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the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lazy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dog. 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D0831B6-0EF9-4A63-9FE5-A848B65D5A45}"/>
              </a:ext>
            </a:extLst>
          </p:cNvPr>
          <p:cNvSpPr txBox="1"/>
          <p:nvPr/>
        </p:nvSpPr>
        <p:spPr>
          <a:xfrm>
            <a:off x="6274887" y="5288340"/>
            <a:ext cx="270298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The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quick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brown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fox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jumps</a:t>
            </a:r>
            <a:endParaRPr lang="nl-NL" sz="1600" dirty="0">
              <a:solidFill>
                <a:schemeClr val="bg1"/>
              </a:solidFill>
              <a:latin typeface="Bahnschrift" panose="020B0502040204020203" pitchFamily="34" charset="0"/>
            </a:endParaRPr>
          </a:p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over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the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lazy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dog.</a:t>
            </a:r>
          </a:p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The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quick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brown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fox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jumps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</a:p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over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the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lazy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dog. </a:t>
            </a:r>
          </a:p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The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quick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brown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fox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jumps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</a:p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over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the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lazy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dog. 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2B1AE24-297C-4C25-A200-384F8D532757}"/>
              </a:ext>
            </a:extLst>
          </p:cNvPr>
          <p:cNvSpPr txBox="1"/>
          <p:nvPr/>
        </p:nvSpPr>
        <p:spPr>
          <a:xfrm>
            <a:off x="9322888" y="5287874"/>
            <a:ext cx="270298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The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quick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brown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fox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jumps</a:t>
            </a:r>
            <a:endParaRPr lang="nl-NL" sz="1600" dirty="0">
              <a:solidFill>
                <a:schemeClr val="bg1"/>
              </a:solidFill>
              <a:latin typeface="Bahnschrift" panose="020B0502040204020203" pitchFamily="34" charset="0"/>
            </a:endParaRPr>
          </a:p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over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the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lazy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dog.</a:t>
            </a:r>
          </a:p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The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quick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brown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fox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jumps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</a:p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over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the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lazy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dog. </a:t>
            </a:r>
          </a:p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The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quick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brown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fox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jumps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</a:p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over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the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lazy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dog. 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1F012FE-9DE9-45D6-ACF5-7034FE8A2E71}"/>
              </a:ext>
            </a:extLst>
          </p:cNvPr>
          <p:cNvSpPr/>
          <p:nvPr/>
        </p:nvSpPr>
        <p:spPr>
          <a:xfrm>
            <a:off x="15252265" y="-127000"/>
            <a:ext cx="3048000" cy="7137400"/>
          </a:xfrm>
          <a:prstGeom prst="rect">
            <a:avLst/>
          </a:prstGeom>
          <a:solidFill>
            <a:schemeClr val="bg2">
              <a:lumMod val="10000"/>
            </a:schemeClr>
          </a:solidFill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D677C8D-860A-4F2E-B3F1-7B20060509BD}"/>
              </a:ext>
            </a:extLst>
          </p:cNvPr>
          <p:cNvSpPr/>
          <p:nvPr/>
        </p:nvSpPr>
        <p:spPr>
          <a:xfrm>
            <a:off x="12204265" y="-127000"/>
            <a:ext cx="3048000" cy="7137400"/>
          </a:xfrm>
          <a:prstGeom prst="rect">
            <a:avLst/>
          </a:prstGeom>
          <a:solidFill>
            <a:schemeClr val="bg2">
              <a:lumMod val="10000"/>
            </a:schemeClr>
          </a:solidFill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1443FFD5-80F9-488E-901C-FCEF29E6CE85}"/>
              </a:ext>
            </a:extLst>
          </p:cNvPr>
          <p:cNvSpPr/>
          <p:nvPr/>
        </p:nvSpPr>
        <p:spPr>
          <a:xfrm>
            <a:off x="18300265" y="-127000"/>
            <a:ext cx="3048000" cy="7137400"/>
          </a:xfrm>
          <a:prstGeom prst="rect">
            <a:avLst/>
          </a:prstGeom>
          <a:solidFill>
            <a:schemeClr val="bg2">
              <a:lumMod val="10000"/>
            </a:schemeClr>
          </a:solidFill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6D019B32-3A55-4E21-964B-4CC7D15C59E9}"/>
              </a:ext>
            </a:extLst>
          </p:cNvPr>
          <p:cNvSpPr/>
          <p:nvPr/>
        </p:nvSpPr>
        <p:spPr>
          <a:xfrm>
            <a:off x="21348265" y="-127000"/>
            <a:ext cx="3048000" cy="7137400"/>
          </a:xfrm>
          <a:prstGeom prst="rect">
            <a:avLst/>
          </a:prstGeom>
          <a:solidFill>
            <a:schemeClr val="bg2">
              <a:lumMod val="10000"/>
            </a:schemeClr>
          </a:solidFill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3D9A2A0-6127-4257-91CA-3B794393C3F1}"/>
              </a:ext>
            </a:extLst>
          </p:cNvPr>
          <p:cNvSpPr/>
          <p:nvPr/>
        </p:nvSpPr>
        <p:spPr>
          <a:xfrm>
            <a:off x="12215898" y="1559006"/>
            <a:ext cx="3080553" cy="123825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bg1">
                  <a:lumMod val="6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4400" dirty="0">
                <a:solidFill>
                  <a:sysClr val="windowText" lastClr="000000"/>
                </a:solidFill>
                <a:latin typeface="Bahnschrift" panose="020B0502040204020203" pitchFamily="34" charset="0"/>
              </a:rPr>
              <a:t>South Korea</a:t>
            </a:r>
          </a:p>
        </p:txBody>
      </p:sp>
      <p:sp>
        <p:nvSpPr>
          <p:cNvPr id="49" name="Flowchart: Off-page Connector 48">
            <a:extLst>
              <a:ext uri="{FF2B5EF4-FFF2-40B4-BE49-F238E27FC236}">
                <a16:creationId xmlns:a16="http://schemas.microsoft.com/office/drawing/2014/main" id="{A64AC559-B93C-48E2-A374-B00FFBAB1B23}"/>
              </a:ext>
            </a:extLst>
          </p:cNvPr>
          <p:cNvSpPr/>
          <p:nvPr/>
        </p:nvSpPr>
        <p:spPr>
          <a:xfrm>
            <a:off x="12505392" y="132202"/>
            <a:ext cx="2445745" cy="1238251"/>
          </a:xfrm>
          <a:prstGeom prst="flowChartOffpageConnector">
            <a:avLst/>
          </a:prstGeom>
          <a:gradFill>
            <a:gsLst>
              <a:gs pos="0">
                <a:srgbClr val="CC0000"/>
              </a:gs>
              <a:gs pos="100000">
                <a:srgbClr val="AC0000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7200" dirty="0"/>
              <a:t>6</a:t>
            </a:r>
          </a:p>
        </p:txBody>
      </p:sp>
      <p:pic>
        <p:nvPicPr>
          <p:cNvPr id="50" name="Picture 2">
            <a:extLst>
              <a:ext uri="{FF2B5EF4-FFF2-40B4-BE49-F238E27FC236}">
                <a16:creationId xmlns:a16="http://schemas.microsoft.com/office/drawing/2014/main" id="{C0038A39-7E64-4658-9B34-25F54703D9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2442099" y="3322549"/>
            <a:ext cx="2572330" cy="17157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29EAAB5D-7D10-4954-AEBB-60B64202EDFD}"/>
              </a:ext>
            </a:extLst>
          </p:cNvPr>
          <p:cNvSpPr/>
          <p:nvPr/>
        </p:nvSpPr>
        <p:spPr>
          <a:xfrm>
            <a:off x="15263545" y="1559006"/>
            <a:ext cx="3080553" cy="123825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bg1">
                  <a:lumMod val="6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4400" dirty="0">
                <a:solidFill>
                  <a:sysClr val="windowText" lastClr="000000"/>
                </a:solidFill>
                <a:latin typeface="Bahnschrift" panose="020B0502040204020203" pitchFamily="34" charset="0"/>
              </a:rPr>
              <a:t>Bolivia</a:t>
            </a:r>
          </a:p>
        </p:txBody>
      </p:sp>
      <p:sp>
        <p:nvSpPr>
          <p:cNvPr id="52" name="Flowchart: Off-page Connector 51">
            <a:extLst>
              <a:ext uri="{FF2B5EF4-FFF2-40B4-BE49-F238E27FC236}">
                <a16:creationId xmlns:a16="http://schemas.microsoft.com/office/drawing/2014/main" id="{05B46999-FBEC-475C-AF92-C0D96F53375F}"/>
              </a:ext>
            </a:extLst>
          </p:cNvPr>
          <p:cNvSpPr/>
          <p:nvPr/>
        </p:nvSpPr>
        <p:spPr>
          <a:xfrm>
            <a:off x="15553039" y="132202"/>
            <a:ext cx="2445745" cy="1238251"/>
          </a:xfrm>
          <a:prstGeom prst="flowChartOffpageConnector">
            <a:avLst/>
          </a:prstGeom>
          <a:gradFill>
            <a:gsLst>
              <a:gs pos="0">
                <a:srgbClr val="CC0000"/>
              </a:gs>
              <a:gs pos="100000">
                <a:srgbClr val="AC0000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7200" dirty="0"/>
              <a:t>5</a:t>
            </a:r>
          </a:p>
        </p:txBody>
      </p:sp>
      <p:pic>
        <p:nvPicPr>
          <p:cNvPr id="53" name="Picture 2">
            <a:extLst>
              <a:ext uri="{FF2B5EF4-FFF2-40B4-BE49-F238E27FC236}">
                <a16:creationId xmlns:a16="http://schemas.microsoft.com/office/drawing/2014/main" id="{4810176C-F6A5-44F4-8183-81E47BA63A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5427290" y="3262421"/>
            <a:ext cx="2685191" cy="1836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4" name="Rectangle 53">
            <a:extLst>
              <a:ext uri="{FF2B5EF4-FFF2-40B4-BE49-F238E27FC236}">
                <a16:creationId xmlns:a16="http://schemas.microsoft.com/office/drawing/2014/main" id="{DADDEC25-6E6E-491E-BEFB-31A70682F82D}"/>
              </a:ext>
            </a:extLst>
          </p:cNvPr>
          <p:cNvSpPr/>
          <p:nvPr/>
        </p:nvSpPr>
        <p:spPr>
          <a:xfrm>
            <a:off x="18311192" y="1559006"/>
            <a:ext cx="3080553" cy="123825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bg1">
                  <a:lumMod val="6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4400" dirty="0">
                <a:solidFill>
                  <a:sysClr val="windowText" lastClr="000000"/>
                </a:solidFill>
                <a:latin typeface="Bahnschrift" panose="020B0502040204020203" pitchFamily="34" charset="0"/>
              </a:rPr>
              <a:t>South </a:t>
            </a:r>
            <a:r>
              <a:rPr lang="nl-NL" sz="4400" dirty="0" err="1">
                <a:solidFill>
                  <a:sysClr val="windowText" lastClr="000000"/>
                </a:solidFill>
                <a:latin typeface="Bahnschrift" panose="020B0502040204020203" pitchFamily="34" charset="0"/>
              </a:rPr>
              <a:t>Africa</a:t>
            </a:r>
            <a:endParaRPr lang="nl-NL" sz="4400" dirty="0">
              <a:solidFill>
                <a:sysClr val="windowText" lastClr="000000"/>
              </a:solidFill>
              <a:latin typeface="Bahnschrift" panose="020B0502040204020203" pitchFamily="34" charset="0"/>
            </a:endParaRPr>
          </a:p>
        </p:txBody>
      </p:sp>
      <p:sp>
        <p:nvSpPr>
          <p:cNvPr id="55" name="Flowchart: Off-page Connector 54">
            <a:extLst>
              <a:ext uri="{FF2B5EF4-FFF2-40B4-BE49-F238E27FC236}">
                <a16:creationId xmlns:a16="http://schemas.microsoft.com/office/drawing/2014/main" id="{D1644B32-0E5A-48C0-8C59-D61F4B0F0F4F}"/>
              </a:ext>
            </a:extLst>
          </p:cNvPr>
          <p:cNvSpPr/>
          <p:nvPr/>
        </p:nvSpPr>
        <p:spPr>
          <a:xfrm>
            <a:off x="18600686" y="132202"/>
            <a:ext cx="2445745" cy="1238251"/>
          </a:xfrm>
          <a:prstGeom prst="flowChartOffpageConnector">
            <a:avLst/>
          </a:prstGeom>
          <a:gradFill>
            <a:gsLst>
              <a:gs pos="0">
                <a:srgbClr val="CC0000"/>
              </a:gs>
              <a:gs pos="100000">
                <a:srgbClr val="AC0000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7200" dirty="0"/>
              <a:t>4</a:t>
            </a:r>
          </a:p>
        </p:txBody>
      </p:sp>
      <p:pic>
        <p:nvPicPr>
          <p:cNvPr id="56" name="Picture 2">
            <a:extLst>
              <a:ext uri="{FF2B5EF4-FFF2-40B4-BE49-F238E27FC236}">
                <a16:creationId xmlns:a16="http://schemas.microsoft.com/office/drawing/2014/main" id="{E548AD37-9F72-4835-8444-E648D2B67F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8452783" y="3262421"/>
            <a:ext cx="2755722" cy="1836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7" name="Rectangle 56">
            <a:extLst>
              <a:ext uri="{FF2B5EF4-FFF2-40B4-BE49-F238E27FC236}">
                <a16:creationId xmlns:a16="http://schemas.microsoft.com/office/drawing/2014/main" id="{340B68FC-CF31-4419-A725-03611D5B3CA9}"/>
              </a:ext>
            </a:extLst>
          </p:cNvPr>
          <p:cNvSpPr/>
          <p:nvPr/>
        </p:nvSpPr>
        <p:spPr>
          <a:xfrm>
            <a:off x="21358839" y="1559006"/>
            <a:ext cx="3080553" cy="123825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bg1">
                  <a:lumMod val="6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4400" dirty="0">
                <a:solidFill>
                  <a:sysClr val="windowText" lastClr="000000"/>
                </a:solidFill>
                <a:latin typeface="Bahnschrift" panose="020B0502040204020203" pitchFamily="34" charset="0"/>
              </a:rPr>
              <a:t>Russia</a:t>
            </a:r>
          </a:p>
        </p:txBody>
      </p:sp>
      <p:sp>
        <p:nvSpPr>
          <p:cNvPr id="58" name="Flowchart: Off-page Connector 57">
            <a:extLst>
              <a:ext uri="{FF2B5EF4-FFF2-40B4-BE49-F238E27FC236}">
                <a16:creationId xmlns:a16="http://schemas.microsoft.com/office/drawing/2014/main" id="{6B859178-1CCB-4E23-A356-118AB63C5A8F}"/>
              </a:ext>
            </a:extLst>
          </p:cNvPr>
          <p:cNvSpPr/>
          <p:nvPr/>
        </p:nvSpPr>
        <p:spPr>
          <a:xfrm>
            <a:off x="21648332" y="132202"/>
            <a:ext cx="2445745" cy="1238251"/>
          </a:xfrm>
          <a:prstGeom prst="flowChartOffpageConnector">
            <a:avLst/>
          </a:prstGeom>
          <a:gradFill>
            <a:gsLst>
              <a:gs pos="0">
                <a:srgbClr val="CC0000"/>
              </a:gs>
              <a:gs pos="100000">
                <a:srgbClr val="AC0000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7200" dirty="0"/>
              <a:t>3</a:t>
            </a:r>
          </a:p>
        </p:txBody>
      </p:sp>
      <p:pic>
        <p:nvPicPr>
          <p:cNvPr id="59" name="Picture 2">
            <a:extLst>
              <a:ext uri="{FF2B5EF4-FFF2-40B4-BE49-F238E27FC236}">
                <a16:creationId xmlns:a16="http://schemas.microsoft.com/office/drawing/2014/main" id="{31D48995-A51A-4860-84BD-B8B6EB93B8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1487450" y="3262421"/>
            <a:ext cx="2755722" cy="1836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A54A4834-DD3E-46E5-B9DF-F5D4A1F39AE8}"/>
              </a:ext>
            </a:extLst>
          </p:cNvPr>
          <p:cNvSpPr txBox="1"/>
          <p:nvPr/>
        </p:nvSpPr>
        <p:spPr>
          <a:xfrm>
            <a:off x="12376772" y="5288340"/>
            <a:ext cx="270298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The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quick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brown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fox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jumps</a:t>
            </a:r>
            <a:endParaRPr lang="nl-NL" sz="1600" dirty="0">
              <a:solidFill>
                <a:schemeClr val="bg1"/>
              </a:solidFill>
              <a:latin typeface="Bahnschrift" panose="020B0502040204020203" pitchFamily="34" charset="0"/>
            </a:endParaRPr>
          </a:p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over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the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lazy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dog.</a:t>
            </a:r>
          </a:p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The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quick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brown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fox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jumps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</a:p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over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the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lazy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dog. </a:t>
            </a:r>
          </a:p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The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quick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brown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fox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jumps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</a:p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over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the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lazy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dog. 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15BCDB6C-4704-4907-9D5A-1F01C28771CC}"/>
              </a:ext>
            </a:extLst>
          </p:cNvPr>
          <p:cNvSpPr txBox="1"/>
          <p:nvPr/>
        </p:nvSpPr>
        <p:spPr>
          <a:xfrm>
            <a:off x="15428439" y="5288340"/>
            <a:ext cx="270298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The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quick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brown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fox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jumps</a:t>
            </a:r>
            <a:endParaRPr lang="nl-NL" sz="1600" dirty="0">
              <a:solidFill>
                <a:schemeClr val="bg1"/>
              </a:solidFill>
              <a:latin typeface="Bahnschrift" panose="020B0502040204020203" pitchFamily="34" charset="0"/>
            </a:endParaRPr>
          </a:p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over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the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lazy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dog.</a:t>
            </a:r>
          </a:p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The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quick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brown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fox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jumps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</a:p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over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the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lazy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dog. </a:t>
            </a:r>
          </a:p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The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quick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brown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fox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jumps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</a:p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over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the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lazy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dog. 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17220C4-C6E0-4997-9BAB-4529BFDBAEAE}"/>
              </a:ext>
            </a:extLst>
          </p:cNvPr>
          <p:cNvSpPr txBox="1"/>
          <p:nvPr/>
        </p:nvSpPr>
        <p:spPr>
          <a:xfrm>
            <a:off x="18479152" y="5288340"/>
            <a:ext cx="270298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The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quick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brown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fox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jumps</a:t>
            </a:r>
            <a:endParaRPr lang="nl-NL" sz="1600" dirty="0">
              <a:solidFill>
                <a:schemeClr val="bg1"/>
              </a:solidFill>
              <a:latin typeface="Bahnschrift" panose="020B0502040204020203" pitchFamily="34" charset="0"/>
            </a:endParaRPr>
          </a:p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over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the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lazy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dog.</a:t>
            </a:r>
          </a:p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The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quick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brown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fox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jumps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</a:p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over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the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lazy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dog. </a:t>
            </a:r>
          </a:p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The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quick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brown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fox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jumps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</a:p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over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the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lazy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dog. 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A56F9143-CF4E-4C37-AE96-923073CB2170}"/>
              </a:ext>
            </a:extLst>
          </p:cNvPr>
          <p:cNvSpPr txBox="1"/>
          <p:nvPr/>
        </p:nvSpPr>
        <p:spPr>
          <a:xfrm>
            <a:off x="21527153" y="5287874"/>
            <a:ext cx="270298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The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quick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brown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fox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jumps</a:t>
            </a:r>
            <a:endParaRPr lang="nl-NL" sz="1600" dirty="0">
              <a:solidFill>
                <a:schemeClr val="bg1"/>
              </a:solidFill>
              <a:latin typeface="Bahnschrift" panose="020B0502040204020203" pitchFamily="34" charset="0"/>
            </a:endParaRPr>
          </a:p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over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the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lazy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dog.</a:t>
            </a:r>
          </a:p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The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quick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brown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fox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jumps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</a:p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over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the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lazy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dog. </a:t>
            </a:r>
          </a:p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The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quick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brown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fox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jumps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</a:p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over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the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lazy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dog. 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2B5E777A-932A-416B-A6B8-C10C244635ED}"/>
              </a:ext>
            </a:extLst>
          </p:cNvPr>
          <p:cNvSpPr/>
          <p:nvPr/>
        </p:nvSpPr>
        <p:spPr>
          <a:xfrm>
            <a:off x="24407547" y="-127000"/>
            <a:ext cx="3048000" cy="7137400"/>
          </a:xfrm>
          <a:prstGeom prst="rect">
            <a:avLst/>
          </a:prstGeom>
          <a:solidFill>
            <a:schemeClr val="bg2">
              <a:lumMod val="10000"/>
            </a:schemeClr>
          </a:solidFill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310EA13D-87A5-45BD-82F8-14BE50040451}"/>
              </a:ext>
            </a:extLst>
          </p:cNvPr>
          <p:cNvSpPr/>
          <p:nvPr/>
        </p:nvSpPr>
        <p:spPr>
          <a:xfrm>
            <a:off x="27455547" y="-127000"/>
            <a:ext cx="3048000" cy="7137400"/>
          </a:xfrm>
          <a:prstGeom prst="rect">
            <a:avLst/>
          </a:prstGeom>
          <a:solidFill>
            <a:schemeClr val="bg2">
              <a:lumMod val="10000"/>
            </a:schemeClr>
          </a:solidFill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093E0880-A031-4C89-96C9-CD24C5B87066}"/>
              </a:ext>
            </a:extLst>
          </p:cNvPr>
          <p:cNvSpPr/>
          <p:nvPr/>
        </p:nvSpPr>
        <p:spPr>
          <a:xfrm>
            <a:off x="24418474" y="1559006"/>
            <a:ext cx="3080553" cy="123825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bg1">
                  <a:lumMod val="6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4400" dirty="0">
                <a:solidFill>
                  <a:sysClr val="windowText" lastClr="000000"/>
                </a:solidFill>
                <a:latin typeface="Bahnschrift" panose="020B0502040204020203" pitchFamily="34" charset="0"/>
              </a:rPr>
              <a:t>Australia</a:t>
            </a:r>
          </a:p>
        </p:txBody>
      </p:sp>
      <p:sp>
        <p:nvSpPr>
          <p:cNvPr id="67" name="Flowchart: Off-page Connector 66">
            <a:extLst>
              <a:ext uri="{FF2B5EF4-FFF2-40B4-BE49-F238E27FC236}">
                <a16:creationId xmlns:a16="http://schemas.microsoft.com/office/drawing/2014/main" id="{1E55FE85-50BB-45D2-AF65-DBCD536D186F}"/>
              </a:ext>
            </a:extLst>
          </p:cNvPr>
          <p:cNvSpPr/>
          <p:nvPr/>
        </p:nvSpPr>
        <p:spPr>
          <a:xfrm>
            <a:off x="24707968" y="132202"/>
            <a:ext cx="2445745" cy="1238251"/>
          </a:xfrm>
          <a:prstGeom prst="flowChartOffpageConnector">
            <a:avLst/>
          </a:prstGeom>
          <a:gradFill>
            <a:gsLst>
              <a:gs pos="0">
                <a:srgbClr val="CC0000"/>
              </a:gs>
              <a:gs pos="100000">
                <a:srgbClr val="AC0000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7200" dirty="0"/>
              <a:t>2</a:t>
            </a:r>
          </a:p>
        </p:txBody>
      </p:sp>
      <p:pic>
        <p:nvPicPr>
          <p:cNvPr id="68" name="Picture 2">
            <a:extLst>
              <a:ext uri="{FF2B5EF4-FFF2-40B4-BE49-F238E27FC236}">
                <a16:creationId xmlns:a16="http://schemas.microsoft.com/office/drawing/2014/main" id="{DD1AA797-8CFA-4DA5-9645-7D721E402E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4560065" y="3491491"/>
            <a:ext cx="2755723" cy="137786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9" name="Rectangle 68">
            <a:extLst>
              <a:ext uri="{FF2B5EF4-FFF2-40B4-BE49-F238E27FC236}">
                <a16:creationId xmlns:a16="http://schemas.microsoft.com/office/drawing/2014/main" id="{4CAE3090-55FC-4986-99A8-5CAD19020588}"/>
              </a:ext>
            </a:extLst>
          </p:cNvPr>
          <p:cNvSpPr/>
          <p:nvPr/>
        </p:nvSpPr>
        <p:spPr>
          <a:xfrm>
            <a:off x="27466121" y="1559006"/>
            <a:ext cx="3080553" cy="123825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bg1">
                  <a:lumMod val="6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4400" dirty="0">
                <a:solidFill>
                  <a:sysClr val="windowText" lastClr="000000"/>
                </a:solidFill>
                <a:latin typeface="Bahnschrift" panose="020B0502040204020203" pitchFamily="34" charset="0"/>
              </a:rPr>
              <a:t>Canada</a:t>
            </a:r>
          </a:p>
        </p:txBody>
      </p:sp>
      <p:sp>
        <p:nvSpPr>
          <p:cNvPr id="70" name="Flowchart: Off-page Connector 69">
            <a:extLst>
              <a:ext uri="{FF2B5EF4-FFF2-40B4-BE49-F238E27FC236}">
                <a16:creationId xmlns:a16="http://schemas.microsoft.com/office/drawing/2014/main" id="{D547292F-99C4-447C-B4DF-33D46DB108AB}"/>
              </a:ext>
            </a:extLst>
          </p:cNvPr>
          <p:cNvSpPr/>
          <p:nvPr/>
        </p:nvSpPr>
        <p:spPr>
          <a:xfrm>
            <a:off x="27755614" y="132202"/>
            <a:ext cx="2445745" cy="1238251"/>
          </a:xfrm>
          <a:prstGeom prst="flowChartOffpageConnector">
            <a:avLst/>
          </a:prstGeom>
          <a:gradFill>
            <a:gsLst>
              <a:gs pos="0">
                <a:srgbClr val="CC0000"/>
              </a:gs>
              <a:gs pos="100000">
                <a:srgbClr val="AC0000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7200" dirty="0"/>
              <a:t>1</a:t>
            </a:r>
          </a:p>
        </p:txBody>
      </p:sp>
      <p:pic>
        <p:nvPicPr>
          <p:cNvPr id="71" name="Picture 2">
            <a:extLst>
              <a:ext uri="{FF2B5EF4-FFF2-40B4-BE49-F238E27FC236}">
                <a16:creationId xmlns:a16="http://schemas.microsoft.com/office/drawing/2014/main" id="{953AE15D-7D6E-4D50-991B-A877316831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7592550" y="3491491"/>
            <a:ext cx="2767708" cy="137786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F63872E6-100C-40C8-A064-08F06F609A55}"/>
              </a:ext>
            </a:extLst>
          </p:cNvPr>
          <p:cNvSpPr txBox="1"/>
          <p:nvPr/>
        </p:nvSpPr>
        <p:spPr>
          <a:xfrm>
            <a:off x="24586434" y="5288340"/>
            <a:ext cx="270298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The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quick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brown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fox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jumps</a:t>
            </a:r>
            <a:endParaRPr lang="nl-NL" sz="1600" dirty="0">
              <a:solidFill>
                <a:schemeClr val="bg1"/>
              </a:solidFill>
              <a:latin typeface="Bahnschrift" panose="020B0502040204020203" pitchFamily="34" charset="0"/>
            </a:endParaRPr>
          </a:p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over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the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lazy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dog.</a:t>
            </a:r>
          </a:p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The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quick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brown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fox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jumps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</a:p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over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the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lazy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dog. </a:t>
            </a:r>
          </a:p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The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quick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brown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fox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jumps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</a:p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over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the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lazy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dog. 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329BDFE7-CFFE-4CD4-B0F0-2703A92B2F55}"/>
              </a:ext>
            </a:extLst>
          </p:cNvPr>
          <p:cNvSpPr txBox="1"/>
          <p:nvPr/>
        </p:nvSpPr>
        <p:spPr>
          <a:xfrm>
            <a:off x="27634435" y="5287874"/>
            <a:ext cx="270298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The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quick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brown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fox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jumps</a:t>
            </a:r>
            <a:endParaRPr lang="nl-NL" sz="1600" dirty="0">
              <a:solidFill>
                <a:schemeClr val="bg1"/>
              </a:solidFill>
              <a:latin typeface="Bahnschrift" panose="020B0502040204020203" pitchFamily="34" charset="0"/>
            </a:endParaRPr>
          </a:p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over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the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lazy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dog.</a:t>
            </a:r>
          </a:p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The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quick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brown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fox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jumps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</a:p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over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the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lazy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dog. </a:t>
            </a:r>
          </a:p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The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quick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brown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fox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jumps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</a:p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over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the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lazy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dog. </a:t>
            </a:r>
          </a:p>
        </p:txBody>
      </p:sp>
    </p:spTree>
    <p:extLst>
      <p:ext uri="{BB962C8B-B14F-4D97-AF65-F5344CB8AC3E}">
        <p14:creationId xmlns:p14="http://schemas.microsoft.com/office/powerpoint/2010/main" val="1180793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35" presetClass="path" presetSubtype="0" fill="hold" grpId="0" nodeType="click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0 -7.40741E-7 L -1.50378 -7.40741E-7 " pathEditMode="relative" rAng="0" ptsTypes="AA">
                                      <p:cBhvr>
                                        <p:cTn id="48" dur="36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5182" y="0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35" presetClass="path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-3.54167E-6 -2.59259E-6 L -1.50442 -2.59259E-6 " pathEditMode="relative" rAng="0" ptsTypes="AA">
                                      <p:cBhvr>
                                        <p:cTn id="50" dur="36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5221" y="0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35" presetClass="path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0 -7.40741E-7 L -1.50378 -7.40741E-7 " pathEditMode="relative" rAng="0" ptsTypes="AA">
                                      <p:cBhvr>
                                        <p:cTn id="52" dur="36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5182" y="0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35" presetClass="path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0 3.33333E-6 L -1.50378 3.33333E-6 " pathEditMode="relative" rAng="0" ptsTypes="AA">
                                      <p:cBhvr>
                                        <p:cTn id="54" dur="36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5182" y="0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35" presetClass="path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0 -1.85185E-6 L -1.50313 -1.85185E-6 " pathEditMode="relative" rAng="0" ptsTypes="AA">
                                      <p:cBhvr>
                                        <p:cTn id="56" dur="36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5156" y="0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35" presetClass="path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0 -7.40741E-7 L -1.50378 -7.40741E-7 " pathEditMode="relative" rAng="0" ptsTypes="AA">
                                      <p:cBhvr>
                                        <p:cTn id="58" dur="36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5182" y="0"/>
                                    </p:animMotion>
                                  </p:childTnLst>
                                </p:cTn>
                              </p:par>
                              <p:par>
                                <p:cTn id="59" presetID="35" presetClass="path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-3.54167E-6 -2.59259E-6 L -1.50442 -2.59259E-6 " pathEditMode="relative" rAng="0" ptsTypes="AA">
                                      <p:cBhvr>
                                        <p:cTn id="60" dur="36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5221" y="0"/>
                                    </p:animMotion>
                                  </p:childTnLst>
                                </p:cTn>
                              </p:par>
                              <p:par>
                                <p:cTn id="61" presetID="35" presetClass="path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0 -7.40741E-7 L -1.50378 -7.40741E-7 " pathEditMode="relative" rAng="0" ptsTypes="AA">
                                      <p:cBhvr>
                                        <p:cTn id="62" dur="36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5182" y="0"/>
                                    </p:animMotion>
                                  </p:childTnLst>
                                </p:cTn>
                              </p:par>
                              <p:par>
                                <p:cTn id="63" presetID="35" presetClass="path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0 3.33333E-6 L -1.50378 3.33333E-6 " pathEditMode="relative" rAng="0" ptsTypes="AA">
                                      <p:cBhvr>
                                        <p:cTn id="64" dur="36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5182" y="0"/>
                                    </p:animMotion>
                                  </p:childTnLst>
                                </p:cTn>
                              </p:par>
                              <p:par>
                                <p:cTn id="65" presetID="35" presetClass="path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0 -1.85185E-6 L -1.50313 -1.85185E-6 " pathEditMode="relative" rAng="0" ptsTypes="AA">
                                      <p:cBhvr>
                                        <p:cTn id="66" dur="36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5156" y="0"/>
                                    </p:animMotion>
                                  </p:childTnLst>
                                </p:cTn>
                              </p:par>
                              <p:par>
                                <p:cTn id="67" presetID="35" presetClass="path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0 -7.40741E-7 L -1.50378 -7.40741E-7 " pathEditMode="relative" rAng="0" ptsTypes="AA">
                                      <p:cBhvr>
                                        <p:cTn id="68" dur="36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5182" y="0"/>
                                    </p:animMotion>
                                  </p:childTnLst>
                                </p:cTn>
                              </p:par>
                              <p:par>
                                <p:cTn id="69" presetID="35" presetClass="path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-3.54167E-6 -2.59259E-6 L -1.50442 -2.59259E-6 " pathEditMode="relative" rAng="0" ptsTypes="AA">
                                      <p:cBhvr>
                                        <p:cTn id="70" dur="36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5221" y="0"/>
                                    </p:animMotion>
                                  </p:childTnLst>
                                </p:cTn>
                              </p:par>
                              <p:par>
                                <p:cTn id="71" presetID="35" presetClass="path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0 -7.40741E-7 L -1.50378 -7.40741E-7 " pathEditMode="relative" rAng="0" ptsTypes="AA">
                                      <p:cBhvr>
                                        <p:cTn id="72" dur="36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5182" y="0"/>
                                    </p:animMotion>
                                  </p:childTnLst>
                                </p:cTn>
                              </p:par>
                              <p:par>
                                <p:cTn id="73" presetID="35" presetClass="path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0 3.33333E-6 L -1.50378 3.33333E-6 " pathEditMode="relative" rAng="0" ptsTypes="AA">
                                      <p:cBhvr>
                                        <p:cTn id="74" dur="36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5182" y="0"/>
                                    </p:animMotion>
                                  </p:childTnLst>
                                </p:cTn>
                              </p:par>
                              <p:par>
                                <p:cTn id="75" presetID="35" presetClass="path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0 -1.85185E-6 L -1.50313 -1.85185E-6 " pathEditMode="relative" rAng="0" ptsTypes="AA">
                                      <p:cBhvr>
                                        <p:cTn id="76" dur="36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5156" y="0"/>
                                    </p:animMotion>
                                  </p:childTnLst>
                                </p:cTn>
                              </p:par>
                              <p:par>
                                <p:cTn id="77" presetID="35" presetClass="path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0 -7.40741E-7 L -1.50378 -7.40741E-7 " pathEditMode="relative" rAng="0" ptsTypes="AA">
                                      <p:cBhvr>
                                        <p:cTn id="78" dur="36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5182" y="0"/>
                                    </p:animMotion>
                                  </p:childTnLst>
                                </p:cTn>
                              </p:par>
                              <p:par>
                                <p:cTn id="79" presetID="35" presetClass="path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-3.54167E-6 -2.59259E-6 L -1.50442 -2.59259E-6 " pathEditMode="relative" rAng="0" ptsTypes="AA">
                                      <p:cBhvr>
                                        <p:cTn id="80" dur="36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5221" y="0"/>
                                    </p:animMotion>
                                  </p:childTnLst>
                                </p:cTn>
                              </p:par>
                              <p:par>
                                <p:cTn id="81" presetID="35" presetClass="path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0 -7.40741E-7 L -1.50378 -7.40741E-7 " pathEditMode="relative" rAng="0" ptsTypes="AA">
                                      <p:cBhvr>
                                        <p:cTn id="82" dur="36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5182" y="0"/>
                                    </p:animMotion>
                                  </p:childTnLst>
                                </p:cTn>
                              </p:par>
                              <p:par>
                                <p:cTn id="83" presetID="35" presetClass="path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0 3.33333E-6 L -1.50378 3.33333E-6 " pathEditMode="relative" rAng="0" ptsTypes="AA">
                                      <p:cBhvr>
                                        <p:cTn id="84" dur="36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5182" y="0"/>
                                    </p:animMotion>
                                  </p:childTnLst>
                                </p:cTn>
                              </p:par>
                              <p:par>
                                <p:cTn id="85" presetID="35" presetClass="path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0 -1.85185E-6 L -1.50313 -1.85185E-6 " pathEditMode="relative" rAng="0" ptsTypes="AA">
                                      <p:cBhvr>
                                        <p:cTn id="86" dur="36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5156" y="0"/>
                                    </p:animMotion>
                                  </p:childTnLst>
                                </p:cTn>
                              </p:par>
                              <p:par>
                                <p:cTn id="87" presetID="35" presetClass="path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0 -7.40741E-7 L -1.50378 -7.40741E-7 " pathEditMode="relative" rAng="0" ptsTypes="AA">
                                      <p:cBhvr>
                                        <p:cTn id="88" dur="36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5182" y="0"/>
                                    </p:animMotion>
                                  </p:childTnLst>
                                </p:cTn>
                              </p:par>
                              <p:par>
                                <p:cTn id="89" presetID="35" presetClass="path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4.79167E-6 -2.59259E-6 L -1.50443 -2.59259E-6 " pathEditMode="relative" rAng="0" ptsTypes="AA">
                                      <p:cBhvr>
                                        <p:cTn id="90" dur="36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5221" y="0"/>
                                    </p:animMotion>
                                  </p:childTnLst>
                                </p:cTn>
                              </p:par>
                              <p:par>
                                <p:cTn id="91" presetID="35" presetClass="path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0 -7.40741E-7 L -1.50378 -7.40741E-7 " pathEditMode="relative" rAng="0" ptsTypes="AA">
                                      <p:cBhvr>
                                        <p:cTn id="92" dur="36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5182" y="0"/>
                                    </p:animMotion>
                                  </p:childTnLst>
                                </p:cTn>
                              </p:par>
                              <p:par>
                                <p:cTn id="93" presetID="35" presetClass="path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0 3.33333E-6 L -1.50378 3.33333E-6 " pathEditMode="relative" rAng="0" ptsTypes="AA">
                                      <p:cBhvr>
                                        <p:cTn id="94" dur="36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5182" y="0"/>
                                    </p:animMotion>
                                  </p:childTnLst>
                                </p:cTn>
                              </p:par>
                              <p:par>
                                <p:cTn id="95" presetID="35" presetClass="path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0 -1.85185E-6 L -1.50313 -1.85185E-6 " pathEditMode="relative" rAng="0" ptsTypes="AA">
                                      <p:cBhvr>
                                        <p:cTn id="96" dur="36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5156" y="0"/>
                                    </p:animMotion>
                                  </p:childTnLst>
                                </p:cTn>
                              </p:par>
                              <p:par>
                                <p:cTn id="97" presetID="35" presetClass="path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0 -7.40741E-7 L -1.50378 -7.40741E-7 " pathEditMode="relative" rAng="0" ptsTypes="AA">
                                      <p:cBhvr>
                                        <p:cTn id="98" dur="36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5182" y="0"/>
                                    </p:animMotion>
                                  </p:childTnLst>
                                </p:cTn>
                              </p:par>
                              <p:par>
                                <p:cTn id="99" presetID="35" presetClass="path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4.79167E-6 -2.59259E-6 L -1.50443 -2.59259E-6 " pathEditMode="relative" rAng="0" ptsTypes="AA">
                                      <p:cBhvr>
                                        <p:cTn id="100" dur="36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5221" y="0"/>
                                    </p:animMotion>
                                  </p:childTnLst>
                                </p:cTn>
                              </p:par>
                              <p:par>
                                <p:cTn id="101" presetID="35" presetClass="path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0 3.33333E-6 L -1.50378 3.33333E-6 " pathEditMode="relative" rAng="0" ptsTypes="AA">
                                      <p:cBhvr>
                                        <p:cTn id="102" dur="36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5182" y="0"/>
                                    </p:animMotion>
                                  </p:childTnLst>
                                </p:cTn>
                              </p:par>
                              <p:par>
                                <p:cTn id="103" presetID="35" presetClass="path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0 -1.85185E-6 L -1.50313 -1.85185E-6 " pathEditMode="relative" rAng="0" ptsTypes="AA">
                                      <p:cBhvr>
                                        <p:cTn id="104" dur="36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5156" y="0"/>
                                    </p:animMotion>
                                  </p:childTnLst>
                                </p:cTn>
                              </p:par>
                              <p:par>
                                <p:cTn id="105" presetID="35" presetClass="path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0 -1.85185E-6 L -1.50313 -1.85185E-6 " pathEditMode="relative" rAng="0" ptsTypes="AA">
                                      <p:cBhvr>
                                        <p:cTn id="106" dur="36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5156" y="0"/>
                                    </p:animMotion>
                                  </p:childTnLst>
                                </p:cTn>
                              </p:par>
                              <p:par>
                                <p:cTn id="107" presetID="35" presetClass="path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0 -7.40741E-7 L -1.50378 -7.40741E-7 " pathEditMode="relative" rAng="0" ptsTypes="AA">
                                      <p:cBhvr>
                                        <p:cTn id="108" dur="36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5182" y="0"/>
                                    </p:animMotion>
                                  </p:childTnLst>
                                </p:cTn>
                              </p:par>
                              <p:par>
                                <p:cTn id="109" presetID="35" presetClass="path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4.79167E-6 -2.59259E-6 L -1.50443 -2.59259E-6 " pathEditMode="relative" rAng="0" ptsTypes="AA">
                                      <p:cBhvr>
                                        <p:cTn id="110" dur="36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5221" y="0"/>
                                    </p:animMotion>
                                  </p:childTnLst>
                                </p:cTn>
                              </p:par>
                              <p:par>
                                <p:cTn id="111" presetID="35" presetClass="path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0 -1.85185E-6 L -1.50313 -1.85185E-6 " pathEditMode="relative" rAng="0" ptsTypes="AA">
                                      <p:cBhvr>
                                        <p:cTn id="112" dur="36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5156" y="0"/>
                                    </p:animMotion>
                                  </p:childTnLst>
                                </p:cTn>
                              </p:par>
                              <p:par>
                                <p:cTn id="113" presetID="35" presetClass="path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0 3.33333E-6 L -1.50378 3.33333E-6 " pathEditMode="relative" rAng="0" ptsTypes="AA">
                                      <p:cBhvr>
                                        <p:cTn id="114" dur="36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5182" y="0"/>
                                    </p:animMotion>
                                  </p:childTnLst>
                                </p:cTn>
                              </p:par>
                              <p:par>
                                <p:cTn id="115" presetID="35" presetClass="path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0 -1.85185E-6 L -1.50313 -1.85185E-6 " pathEditMode="relative" rAng="0" ptsTypes="AA">
                                      <p:cBhvr>
                                        <p:cTn id="116" dur="36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5156" y="0"/>
                                    </p:animMotion>
                                  </p:childTnLst>
                                </p:cTn>
                              </p:par>
                              <p:par>
                                <p:cTn id="117" presetID="35" presetClass="path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0 -7.40741E-7 L -1.50378 -7.40741E-7 " pathEditMode="relative" rAng="0" ptsTypes="AA">
                                      <p:cBhvr>
                                        <p:cTn id="118" dur="36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5182" y="0"/>
                                    </p:animMotion>
                                  </p:childTnLst>
                                </p:cTn>
                              </p:par>
                              <p:par>
                                <p:cTn id="119" presetID="35" presetClass="path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5E-6 -2.59259E-6 L -1.50443 -2.59259E-6 " pathEditMode="relative" rAng="0" ptsTypes="AA">
                                      <p:cBhvr>
                                        <p:cTn id="120" dur="36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5221" y="0"/>
                                    </p:animMotion>
                                  </p:childTnLst>
                                </p:cTn>
                              </p:par>
                              <p:par>
                                <p:cTn id="121" presetID="35" presetClass="path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0 -1.85185E-6 L -1.50313 -1.85185E-6 " pathEditMode="relative" rAng="0" ptsTypes="AA">
                                      <p:cBhvr>
                                        <p:cTn id="122" dur="36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5156" y="0"/>
                                    </p:animMotion>
                                  </p:childTnLst>
                                </p:cTn>
                              </p:par>
                              <p:par>
                                <p:cTn id="123" presetID="35" presetClass="path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0 3.33333E-6 L -1.50378 3.33333E-6 " pathEditMode="relative" rAng="0" ptsTypes="AA">
                                      <p:cBhvr>
                                        <p:cTn id="124" dur="36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5182" y="0"/>
                                    </p:animMotion>
                                  </p:childTnLst>
                                </p:cTn>
                              </p:par>
                              <p:par>
                                <p:cTn id="125" presetID="35" presetClass="path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0 -1.85185E-6 L -1.50313 -1.85185E-6 " pathEditMode="relative" rAng="0" ptsTypes="AA">
                                      <p:cBhvr>
                                        <p:cTn id="126" dur="36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5156" y="0"/>
                                    </p:animMotion>
                                  </p:childTnLst>
                                </p:cTn>
                              </p:par>
                              <p:par>
                                <p:cTn id="127" presetID="35" presetClass="path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0 -7.40741E-7 L -1.50378 -7.40741E-7 " pathEditMode="relative" rAng="0" ptsTypes="AA">
                                      <p:cBhvr>
                                        <p:cTn id="128" dur="36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5182" y="0"/>
                                    </p:animMotion>
                                  </p:childTnLst>
                                </p:cTn>
                              </p:par>
                              <p:par>
                                <p:cTn id="129" presetID="35" presetClass="path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3.33333E-6 -2.59259E-6 L -1.50443 -2.59259E-6 " pathEditMode="relative" rAng="0" ptsTypes="AA">
                                      <p:cBhvr>
                                        <p:cTn id="130" dur="36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5221" y="0"/>
                                    </p:animMotion>
                                  </p:childTnLst>
                                </p:cTn>
                              </p:par>
                              <p:par>
                                <p:cTn id="131" presetID="35" presetClass="path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0 -1.85185E-6 L -1.50313 -1.85185E-6 " pathEditMode="relative" rAng="0" ptsTypes="AA">
                                      <p:cBhvr>
                                        <p:cTn id="132" dur="36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5156" y="0"/>
                                    </p:animMotion>
                                  </p:childTnLst>
                                </p:cTn>
                              </p:par>
                              <p:par>
                                <p:cTn id="133" presetID="35" presetClass="path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0 3.33333E-6 L -1.50378 3.33333E-6 " pathEditMode="relative" rAng="0" ptsTypes="AA">
                                      <p:cBhvr>
                                        <p:cTn id="134" dur="36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5182" y="0"/>
                                    </p:animMotion>
                                  </p:childTnLst>
                                </p:cTn>
                              </p:par>
                              <p:par>
                                <p:cTn id="135" presetID="35" presetClass="path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0 -1.85185E-6 L -1.50313 -1.85185E-6 " pathEditMode="relative" rAng="0" ptsTypes="AA">
                                      <p:cBhvr>
                                        <p:cTn id="136" dur="36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5156" y="0"/>
                                    </p:animMotion>
                                  </p:childTnLst>
                                </p:cTn>
                              </p:par>
                              <p:par>
                                <p:cTn id="137" presetID="35" presetClass="path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0 -7.40741E-7 L -1.50378 -7.40741E-7 " pathEditMode="relative" rAng="0" ptsTypes="AA">
                                      <p:cBhvr>
                                        <p:cTn id="138" dur="36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5182" y="0"/>
                                    </p:animMotion>
                                  </p:childTnLst>
                                </p:cTn>
                              </p:par>
                              <p:par>
                                <p:cTn id="139" presetID="35" presetClass="path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3.54167E-6 -2.59259E-6 L -1.50443 -2.59259E-6 " pathEditMode="relative" rAng="0" ptsTypes="AA">
                                      <p:cBhvr>
                                        <p:cTn id="140" dur="36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5221" y="0"/>
                                    </p:animMotion>
                                  </p:childTnLst>
                                </p:cTn>
                              </p:par>
                              <p:par>
                                <p:cTn id="141" presetID="35" presetClass="path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0 3.33333E-6 L -1.50378 3.33333E-6 " pathEditMode="relative" rAng="0" ptsTypes="AA">
                                      <p:cBhvr>
                                        <p:cTn id="142" dur="36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5182" y="0"/>
                                    </p:animMotion>
                                  </p:childTnLst>
                                </p:cTn>
                              </p:par>
                              <p:par>
                                <p:cTn id="143" presetID="35" presetClass="path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0 -1.85185E-6 L -1.50313 -1.85185E-6 " pathEditMode="relative" rAng="0" ptsTypes="AA">
                                      <p:cBhvr>
                                        <p:cTn id="144" dur="36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5156" y="0"/>
                                    </p:animMotion>
                                  </p:childTnLst>
                                </p:cTn>
                              </p:par>
                              <p:par>
                                <p:cTn id="145" presetID="35" presetClass="path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-2.70833E-6 -7.40741E-7 L -1.50312 -7.40741E-7 " pathEditMode="relative" rAng="0" ptsTypes="AA">
                                      <p:cBhvr>
                                        <p:cTn id="146" dur="36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5156" y="0"/>
                                    </p:animMotion>
                                  </p:childTnLst>
                                </p:cTn>
                              </p:par>
                              <p:par>
                                <p:cTn id="147" presetID="53" presetClass="entr" presetSubtype="16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4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53" presetClass="entr" presetSubtype="16" fill="hold" grpId="2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49" presetClass="entr" presetSubtype="0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53" presetClass="entr" presetSubtype="16" fill="hold" grpId="2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49" presetClass="entr" presetSubtype="0" decel="10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53" presetClass="entr" presetSubtype="16" fill="hold" grpId="2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49" presetClass="entr" presetSubtype="0" decel="10000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53" presetClass="entr" presetSubtype="16" fill="hold" grpId="2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" presetID="49" presetClass="entr" presetSubtype="0" decel="100000" fill="hold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53" presetClass="entr" presetSubtype="16" fill="hold" grpId="2" nodeType="withEffect">
                                  <p:stCondLst>
                                    <p:cond delay="1600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7" presetID="49" presetClass="entr" presetSubtype="0" decel="100000" fill="hold" nodeType="withEffect">
                                  <p:stCondLst>
                                    <p:cond delay="1600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3" presetID="53" presetClass="entr" presetSubtype="16" fill="hold" grpId="2" nodeType="withEffect">
                                  <p:stCondLst>
                                    <p:cond delay="2200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6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8" presetID="49" presetClass="entr" presetSubtype="0" decel="100000" fill="hold" nodeType="withEffect">
                                  <p:stCondLst>
                                    <p:cond delay="2200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0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1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2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4" presetID="53" presetClass="entr" presetSubtype="16" fill="hold" grpId="2" nodeType="withEffect">
                                  <p:stCondLst>
                                    <p:cond delay="2800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6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9" presetID="49" presetClass="entr" presetSubtype="0" decel="100000" fill="hold" nodeType="withEffect">
                                  <p:stCondLst>
                                    <p:cond delay="2800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1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2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3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5" presetID="53" presetClass="entr" presetSubtype="16" fill="hold" grpId="2" nodeType="withEffect">
                                  <p:stCondLst>
                                    <p:cond delay="3400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7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8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0" presetID="49" presetClass="entr" presetSubtype="0" decel="100000" fill="hold" nodeType="withEffect">
                                  <p:stCondLst>
                                    <p:cond delay="3400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2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3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4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6" presetID="53" presetClass="entr" presetSubtype="16" fill="hold" grpId="2" nodeType="withEffect">
                                  <p:stCondLst>
                                    <p:cond delay="4000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8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9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1" presetID="49" presetClass="entr" presetSubtype="0" decel="100000" fill="hold" nodeType="withEffect">
                                  <p:stCondLst>
                                    <p:cond delay="4000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3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4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5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8" grpId="0" animBg="1"/>
      <p:bldP spid="9" grpId="0" animBg="1"/>
      <p:bldP spid="19" grpId="0" animBg="1"/>
      <p:bldP spid="20" grpId="0" animBg="1"/>
      <p:bldP spid="20" grpId="1" animBg="1"/>
      <p:bldP spid="20" grpId="2" animBg="1"/>
      <p:bldP spid="28" grpId="0" animBg="1"/>
      <p:bldP spid="29" grpId="0" animBg="1"/>
      <p:bldP spid="29" grpId="1" animBg="1"/>
      <p:bldP spid="29" grpId="2" animBg="1"/>
      <p:bldP spid="31" grpId="0" animBg="1"/>
      <p:bldP spid="32" grpId="0" animBg="1"/>
      <p:bldP spid="32" grpId="1" animBg="1"/>
      <p:bldP spid="32" grpId="2" animBg="1"/>
      <p:bldP spid="37" grpId="0" animBg="1"/>
      <p:bldP spid="38" grpId="0" animBg="1"/>
      <p:bldP spid="38" grpId="1" animBg="1"/>
      <p:bldP spid="38" grpId="2" animBg="1"/>
      <p:bldP spid="21" grpId="0"/>
      <p:bldP spid="41" grpId="0"/>
      <p:bldP spid="42" grpId="0"/>
      <p:bldP spid="43" grpId="0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49" grpId="1" animBg="1"/>
      <p:bldP spid="49" grpId="2" animBg="1"/>
      <p:bldP spid="51" grpId="0" animBg="1"/>
      <p:bldP spid="52" grpId="0" animBg="1"/>
      <p:bldP spid="52" grpId="1" animBg="1"/>
      <p:bldP spid="52" grpId="2" animBg="1"/>
      <p:bldP spid="54" grpId="0" animBg="1"/>
      <p:bldP spid="55" grpId="0" animBg="1"/>
      <p:bldP spid="55" grpId="1" animBg="1"/>
      <p:bldP spid="55" grpId="2" animBg="1"/>
      <p:bldP spid="57" grpId="0" animBg="1"/>
      <p:bldP spid="58" grpId="0" animBg="1"/>
      <p:bldP spid="58" grpId="1" animBg="1"/>
      <p:bldP spid="58" grpId="2" animBg="1"/>
      <p:bldP spid="60" grpId="0"/>
      <p:bldP spid="61" grpId="0"/>
      <p:bldP spid="62" grpId="0"/>
      <p:bldP spid="63" grpId="0"/>
      <p:bldP spid="64" grpId="0" animBg="1"/>
      <p:bldP spid="65" grpId="0" animBg="1"/>
      <p:bldP spid="66" grpId="0" animBg="1"/>
      <p:bldP spid="67" grpId="0" animBg="1"/>
      <p:bldP spid="67" grpId="1" animBg="1"/>
      <p:bldP spid="67" grpId="2" animBg="1"/>
      <p:bldP spid="69" grpId="0" animBg="1"/>
      <p:bldP spid="70" grpId="0" animBg="1"/>
      <p:bldP spid="70" grpId="1" animBg="1"/>
      <p:bldP spid="70" grpId="2" animBg="1"/>
      <p:bldP spid="72" grpId="0"/>
      <p:bldP spid="7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924055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BC63828-BF5D-4CC6-9A26-97640DC07F21}"/>
              </a:ext>
            </a:extLst>
          </p:cNvPr>
          <p:cNvSpPr/>
          <p:nvPr/>
        </p:nvSpPr>
        <p:spPr>
          <a:xfrm>
            <a:off x="3048000" y="-127000"/>
            <a:ext cx="3048000" cy="7137400"/>
          </a:xfrm>
          <a:prstGeom prst="rect">
            <a:avLst/>
          </a:prstGeom>
          <a:solidFill>
            <a:schemeClr val="bg2">
              <a:lumMod val="10000"/>
            </a:schemeClr>
          </a:solidFill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ABF625F-DD6E-4213-8A2F-BB9CEAC477AD}"/>
              </a:ext>
            </a:extLst>
          </p:cNvPr>
          <p:cNvSpPr/>
          <p:nvPr/>
        </p:nvSpPr>
        <p:spPr>
          <a:xfrm>
            <a:off x="0" y="-127000"/>
            <a:ext cx="3048000" cy="7137400"/>
          </a:xfrm>
          <a:prstGeom prst="rect">
            <a:avLst/>
          </a:prstGeom>
          <a:solidFill>
            <a:schemeClr val="bg2">
              <a:lumMod val="10000"/>
            </a:schemeClr>
          </a:solidFill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364262F-663B-4BC7-979A-770EE2EBF92A}"/>
              </a:ext>
            </a:extLst>
          </p:cNvPr>
          <p:cNvSpPr/>
          <p:nvPr/>
        </p:nvSpPr>
        <p:spPr>
          <a:xfrm>
            <a:off x="6096000" y="-127000"/>
            <a:ext cx="3048000" cy="7137400"/>
          </a:xfrm>
          <a:prstGeom prst="rect">
            <a:avLst/>
          </a:prstGeom>
          <a:solidFill>
            <a:schemeClr val="bg2">
              <a:lumMod val="10000"/>
            </a:schemeClr>
          </a:solidFill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10BBC79-D9D2-4C2C-8EDC-01C5AC009B51}"/>
              </a:ext>
            </a:extLst>
          </p:cNvPr>
          <p:cNvSpPr/>
          <p:nvPr/>
        </p:nvSpPr>
        <p:spPr>
          <a:xfrm>
            <a:off x="9144000" y="-127000"/>
            <a:ext cx="3048000" cy="7137400"/>
          </a:xfrm>
          <a:prstGeom prst="rect">
            <a:avLst/>
          </a:prstGeom>
          <a:solidFill>
            <a:schemeClr val="bg2">
              <a:lumMod val="10000"/>
            </a:schemeClr>
          </a:solidFill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B657B93-E87B-4986-B041-FCE727688F20}"/>
              </a:ext>
            </a:extLst>
          </p:cNvPr>
          <p:cNvSpPr/>
          <p:nvPr/>
        </p:nvSpPr>
        <p:spPr>
          <a:xfrm>
            <a:off x="11633" y="1559006"/>
            <a:ext cx="3080553" cy="123825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bg1">
                  <a:lumMod val="6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4400" dirty="0">
                <a:solidFill>
                  <a:sysClr val="windowText" lastClr="000000"/>
                </a:solidFill>
                <a:latin typeface="Bahnschrift" panose="020B0502040204020203" pitchFamily="34" charset="0"/>
              </a:rPr>
              <a:t>Egypt</a:t>
            </a:r>
          </a:p>
        </p:txBody>
      </p:sp>
      <p:sp>
        <p:nvSpPr>
          <p:cNvPr id="20" name="Flowchart: Off-page Connector 19">
            <a:extLst>
              <a:ext uri="{FF2B5EF4-FFF2-40B4-BE49-F238E27FC236}">
                <a16:creationId xmlns:a16="http://schemas.microsoft.com/office/drawing/2014/main" id="{3824B985-78F4-4B75-9F4C-F700FC60A034}"/>
              </a:ext>
            </a:extLst>
          </p:cNvPr>
          <p:cNvSpPr/>
          <p:nvPr/>
        </p:nvSpPr>
        <p:spPr>
          <a:xfrm>
            <a:off x="301127" y="132202"/>
            <a:ext cx="2445745" cy="1238251"/>
          </a:xfrm>
          <a:prstGeom prst="flowChartOffpageConnector">
            <a:avLst/>
          </a:prstGeom>
          <a:gradFill>
            <a:gsLst>
              <a:gs pos="0">
                <a:srgbClr val="CC0000"/>
              </a:gs>
              <a:gs pos="100000">
                <a:srgbClr val="AC0000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7200" dirty="0"/>
              <a:t>20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A7D907B-6D38-41DB-9524-D937238BE3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57624" y="3275581"/>
            <a:ext cx="2757600" cy="18372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7EC14BF7-A635-4F1B-9936-05E747159CC7}"/>
              </a:ext>
            </a:extLst>
          </p:cNvPr>
          <p:cNvSpPr/>
          <p:nvPr/>
        </p:nvSpPr>
        <p:spPr>
          <a:xfrm>
            <a:off x="3059280" y="1559006"/>
            <a:ext cx="3080553" cy="123825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bg1">
                  <a:lumMod val="6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4300" dirty="0">
                <a:solidFill>
                  <a:sysClr val="windowText" lastClr="000000"/>
                </a:solidFill>
                <a:latin typeface="Bahnschrift" panose="020B0502040204020203" pitchFamily="34" charset="0"/>
              </a:rPr>
              <a:t>Kazakhstan</a:t>
            </a:r>
          </a:p>
        </p:txBody>
      </p:sp>
      <p:sp>
        <p:nvSpPr>
          <p:cNvPr id="29" name="Flowchart: Off-page Connector 28">
            <a:extLst>
              <a:ext uri="{FF2B5EF4-FFF2-40B4-BE49-F238E27FC236}">
                <a16:creationId xmlns:a16="http://schemas.microsoft.com/office/drawing/2014/main" id="{F52FA8FB-105F-4741-AB99-83E24F45EE71}"/>
              </a:ext>
            </a:extLst>
          </p:cNvPr>
          <p:cNvSpPr/>
          <p:nvPr/>
        </p:nvSpPr>
        <p:spPr>
          <a:xfrm>
            <a:off x="3348774" y="132202"/>
            <a:ext cx="2445745" cy="1238251"/>
          </a:xfrm>
          <a:prstGeom prst="flowChartOffpageConnector">
            <a:avLst/>
          </a:prstGeom>
          <a:gradFill>
            <a:gsLst>
              <a:gs pos="0">
                <a:srgbClr val="CC0000"/>
              </a:gs>
              <a:gs pos="100000">
                <a:srgbClr val="AC0000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7200" dirty="0"/>
              <a:t>19</a:t>
            </a:r>
          </a:p>
        </p:txBody>
      </p:sp>
      <p:pic>
        <p:nvPicPr>
          <p:cNvPr id="30" name="Picture 2">
            <a:extLst>
              <a:ext uri="{FF2B5EF4-FFF2-40B4-BE49-F238E27FC236}">
                <a16:creationId xmlns:a16="http://schemas.microsoft.com/office/drawing/2014/main" id="{72DAFE83-656B-4592-9EB3-10D3A4C905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187758" y="3504807"/>
            <a:ext cx="2757600" cy="137879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14D69BF9-F295-4ED8-AFB6-FA8165823085}"/>
              </a:ext>
            </a:extLst>
          </p:cNvPr>
          <p:cNvSpPr/>
          <p:nvPr/>
        </p:nvSpPr>
        <p:spPr>
          <a:xfrm>
            <a:off x="6106927" y="1559006"/>
            <a:ext cx="3080553" cy="123825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bg1">
                  <a:lumMod val="6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4400" dirty="0">
                <a:solidFill>
                  <a:sysClr val="windowText" lastClr="000000"/>
                </a:solidFill>
                <a:latin typeface="Bahnschrift" panose="020B0502040204020203" pitchFamily="34" charset="0"/>
              </a:rPr>
              <a:t>China</a:t>
            </a:r>
          </a:p>
        </p:txBody>
      </p:sp>
      <p:sp>
        <p:nvSpPr>
          <p:cNvPr id="32" name="Flowchart: Off-page Connector 31">
            <a:extLst>
              <a:ext uri="{FF2B5EF4-FFF2-40B4-BE49-F238E27FC236}">
                <a16:creationId xmlns:a16="http://schemas.microsoft.com/office/drawing/2014/main" id="{EDE8E51F-9F9E-459F-A597-C9735505B5B6}"/>
              </a:ext>
            </a:extLst>
          </p:cNvPr>
          <p:cNvSpPr/>
          <p:nvPr/>
        </p:nvSpPr>
        <p:spPr>
          <a:xfrm>
            <a:off x="6396421" y="132202"/>
            <a:ext cx="2445745" cy="1238251"/>
          </a:xfrm>
          <a:prstGeom prst="flowChartOffpageConnector">
            <a:avLst/>
          </a:prstGeom>
          <a:gradFill>
            <a:gsLst>
              <a:gs pos="0">
                <a:srgbClr val="CC0000"/>
              </a:gs>
              <a:gs pos="100000">
                <a:srgbClr val="AC0000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7200" dirty="0"/>
              <a:t>18</a:t>
            </a:r>
          </a:p>
        </p:txBody>
      </p:sp>
      <p:pic>
        <p:nvPicPr>
          <p:cNvPr id="33" name="Picture 2">
            <a:extLst>
              <a:ext uri="{FF2B5EF4-FFF2-40B4-BE49-F238E27FC236}">
                <a16:creationId xmlns:a16="http://schemas.microsoft.com/office/drawing/2014/main" id="{87E31067-EFC5-40FB-A193-8A7F9CEF66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248518" y="3275581"/>
            <a:ext cx="2757600" cy="183725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C30D375C-68E3-4EC6-9D19-F3F08252C0E4}"/>
              </a:ext>
            </a:extLst>
          </p:cNvPr>
          <p:cNvSpPr/>
          <p:nvPr/>
        </p:nvSpPr>
        <p:spPr>
          <a:xfrm>
            <a:off x="9154574" y="1559006"/>
            <a:ext cx="3080553" cy="123825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bg1">
                  <a:lumMod val="6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4400" dirty="0">
                <a:solidFill>
                  <a:sysClr val="windowText" lastClr="000000"/>
                </a:solidFill>
                <a:latin typeface="Bahnschrift" panose="020B0502040204020203" pitchFamily="34" charset="0"/>
              </a:rPr>
              <a:t>Greece</a:t>
            </a:r>
          </a:p>
        </p:txBody>
      </p:sp>
      <p:sp>
        <p:nvSpPr>
          <p:cNvPr id="38" name="Flowchart: Off-page Connector 37">
            <a:extLst>
              <a:ext uri="{FF2B5EF4-FFF2-40B4-BE49-F238E27FC236}">
                <a16:creationId xmlns:a16="http://schemas.microsoft.com/office/drawing/2014/main" id="{DD1A2E53-F48A-496D-A1FF-5DB4560FBC75}"/>
              </a:ext>
            </a:extLst>
          </p:cNvPr>
          <p:cNvSpPr/>
          <p:nvPr/>
        </p:nvSpPr>
        <p:spPr>
          <a:xfrm>
            <a:off x="9444067" y="132202"/>
            <a:ext cx="2445745" cy="1238251"/>
          </a:xfrm>
          <a:prstGeom prst="flowChartOffpageConnector">
            <a:avLst/>
          </a:prstGeom>
          <a:gradFill>
            <a:gsLst>
              <a:gs pos="0">
                <a:srgbClr val="CC0000"/>
              </a:gs>
              <a:gs pos="100000">
                <a:srgbClr val="AC0000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7200" dirty="0"/>
              <a:t>17</a:t>
            </a:r>
          </a:p>
        </p:txBody>
      </p:sp>
      <p:pic>
        <p:nvPicPr>
          <p:cNvPr id="39" name="Picture 2">
            <a:extLst>
              <a:ext uri="{FF2B5EF4-FFF2-40B4-BE49-F238E27FC236}">
                <a16:creationId xmlns:a16="http://schemas.microsoft.com/office/drawing/2014/main" id="{46A22964-8470-4B06-8B52-9B8D2AD358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283185" y="3275581"/>
            <a:ext cx="2757600" cy="183725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4AE82B29-0E9A-4B42-8B24-D29E5E7EB68B}"/>
              </a:ext>
            </a:extLst>
          </p:cNvPr>
          <p:cNvSpPr txBox="1"/>
          <p:nvPr/>
        </p:nvSpPr>
        <p:spPr>
          <a:xfrm>
            <a:off x="172507" y="5288340"/>
            <a:ext cx="270298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The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quick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brown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fox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jumps</a:t>
            </a:r>
            <a:endParaRPr lang="nl-NL" sz="1600" dirty="0">
              <a:solidFill>
                <a:schemeClr val="bg1"/>
              </a:solidFill>
              <a:latin typeface="Bahnschrift" panose="020B0502040204020203" pitchFamily="34" charset="0"/>
            </a:endParaRPr>
          </a:p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over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the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lazy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dog.</a:t>
            </a:r>
          </a:p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The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quick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brown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fox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jumps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</a:p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over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the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lazy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dog. </a:t>
            </a:r>
          </a:p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The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quick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brown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fox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jumps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</a:p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over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the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lazy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dog. 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F031975-8ADB-4937-84CD-FFD067B492A3}"/>
              </a:ext>
            </a:extLst>
          </p:cNvPr>
          <p:cNvSpPr txBox="1"/>
          <p:nvPr/>
        </p:nvSpPr>
        <p:spPr>
          <a:xfrm>
            <a:off x="3224174" y="5288340"/>
            <a:ext cx="270298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The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quick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brown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fox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jumps</a:t>
            </a:r>
            <a:endParaRPr lang="nl-NL" sz="1600" dirty="0">
              <a:solidFill>
                <a:schemeClr val="bg1"/>
              </a:solidFill>
              <a:latin typeface="Bahnschrift" panose="020B0502040204020203" pitchFamily="34" charset="0"/>
            </a:endParaRPr>
          </a:p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over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the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lazy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dog.</a:t>
            </a:r>
          </a:p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The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quick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brown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fox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jumps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</a:p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over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the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lazy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dog. </a:t>
            </a:r>
          </a:p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The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quick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brown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fox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jumps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</a:p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over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the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lazy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dog. 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D0831B6-0EF9-4A63-9FE5-A848B65D5A45}"/>
              </a:ext>
            </a:extLst>
          </p:cNvPr>
          <p:cNvSpPr txBox="1"/>
          <p:nvPr/>
        </p:nvSpPr>
        <p:spPr>
          <a:xfrm>
            <a:off x="6274887" y="5288340"/>
            <a:ext cx="270298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The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quick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brown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fox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jumps</a:t>
            </a:r>
            <a:endParaRPr lang="nl-NL" sz="1600" dirty="0">
              <a:solidFill>
                <a:schemeClr val="bg1"/>
              </a:solidFill>
              <a:latin typeface="Bahnschrift" panose="020B0502040204020203" pitchFamily="34" charset="0"/>
            </a:endParaRPr>
          </a:p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over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the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lazy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dog.</a:t>
            </a:r>
          </a:p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The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quick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brown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fox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jumps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</a:p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over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the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lazy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dog. </a:t>
            </a:r>
          </a:p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The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quick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brown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fox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jumps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</a:p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over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the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lazy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dog. 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2B1AE24-297C-4C25-A200-384F8D532757}"/>
              </a:ext>
            </a:extLst>
          </p:cNvPr>
          <p:cNvSpPr txBox="1"/>
          <p:nvPr/>
        </p:nvSpPr>
        <p:spPr>
          <a:xfrm>
            <a:off x="9322888" y="5287874"/>
            <a:ext cx="270298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The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quick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brown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fox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jumps</a:t>
            </a:r>
            <a:endParaRPr lang="nl-NL" sz="1600" dirty="0">
              <a:solidFill>
                <a:schemeClr val="bg1"/>
              </a:solidFill>
              <a:latin typeface="Bahnschrift" panose="020B0502040204020203" pitchFamily="34" charset="0"/>
            </a:endParaRPr>
          </a:p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over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the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lazy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dog.</a:t>
            </a:r>
          </a:p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The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quick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brown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fox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jumps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</a:p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over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the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lazy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dog. </a:t>
            </a:r>
          </a:p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The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quick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brown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fox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jumps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</a:p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over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the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lazy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dog. 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1F012FE-9DE9-45D6-ACF5-7034FE8A2E71}"/>
              </a:ext>
            </a:extLst>
          </p:cNvPr>
          <p:cNvSpPr/>
          <p:nvPr/>
        </p:nvSpPr>
        <p:spPr>
          <a:xfrm>
            <a:off x="15252265" y="-127000"/>
            <a:ext cx="3048000" cy="7137400"/>
          </a:xfrm>
          <a:prstGeom prst="rect">
            <a:avLst/>
          </a:prstGeom>
          <a:solidFill>
            <a:schemeClr val="bg2">
              <a:lumMod val="10000"/>
            </a:schemeClr>
          </a:solidFill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D677C8D-860A-4F2E-B3F1-7B20060509BD}"/>
              </a:ext>
            </a:extLst>
          </p:cNvPr>
          <p:cNvSpPr/>
          <p:nvPr/>
        </p:nvSpPr>
        <p:spPr>
          <a:xfrm>
            <a:off x="12204265" y="-127000"/>
            <a:ext cx="3048000" cy="7137400"/>
          </a:xfrm>
          <a:prstGeom prst="rect">
            <a:avLst/>
          </a:prstGeom>
          <a:solidFill>
            <a:schemeClr val="bg2">
              <a:lumMod val="10000"/>
            </a:schemeClr>
          </a:solidFill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1443FFD5-80F9-488E-901C-FCEF29E6CE85}"/>
              </a:ext>
            </a:extLst>
          </p:cNvPr>
          <p:cNvSpPr/>
          <p:nvPr/>
        </p:nvSpPr>
        <p:spPr>
          <a:xfrm>
            <a:off x="18300265" y="-127000"/>
            <a:ext cx="3048000" cy="7137400"/>
          </a:xfrm>
          <a:prstGeom prst="rect">
            <a:avLst/>
          </a:prstGeom>
          <a:solidFill>
            <a:schemeClr val="bg2">
              <a:lumMod val="10000"/>
            </a:schemeClr>
          </a:solidFill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6D019B32-3A55-4E21-964B-4CC7D15C59E9}"/>
              </a:ext>
            </a:extLst>
          </p:cNvPr>
          <p:cNvSpPr/>
          <p:nvPr/>
        </p:nvSpPr>
        <p:spPr>
          <a:xfrm>
            <a:off x="21348265" y="-127000"/>
            <a:ext cx="3048000" cy="7137400"/>
          </a:xfrm>
          <a:prstGeom prst="rect">
            <a:avLst/>
          </a:prstGeom>
          <a:solidFill>
            <a:schemeClr val="bg2">
              <a:lumMod val="10000"/>
            </a:schemeClr>
          </a:solidFill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3D9A2A0-6127-4257-91CA-3B794393C3F1}"/>
              </a:ext>
            </a:extLst>
          </p:cNvPr>
          <p:cNvSpPr/>
          <p:nvPr/>
        </p:nvSpPr>
        <p:spPr>
          <a:xfrm>
            <a:off x="12205388" y="1559006"/>
            <a:ext cx="3080553" cy="123825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bg1">
                  <a:lumMod val="6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4400" dirty="0">
                <a:solidFill>
                  <a:sysClr val="windowText" lastClr="000000"/>
                </a:solidFill>
                <a:latin typeface="Bahnschrift" panose="020B0502040204020203" pitchFamily="34" charset="0"/>
              </a:rPr>
              <a:t>Suriname</a:t>
            </a:r>
          </a:p>
        </p:txBody>
      </p:sp>
      <p:sp>
        <p:nvSpPr>
          <p:cNvPr id="49" name="Flowchart: Off-page Connector 48">
            <a:extLst>
              <a:ext uri="{FF2B5EF4-FFF2-40B4-BE49-F238E27FC236}">
                <a16:creationId xmlns:a16="http://schemas.microsoft.com/office/drawing/2014/main" id="{A64AC559-B93C-48E2-A374-B00FFBAB1B23}"/>
              </a:ext>
            </a:extLst>
          </p:cNvPr>
          <p:cNvSpPr/>
          <p:nvPr/>
        </p:nvSpPr>
        <p:spPr>
          <a:xfrm>
            <a:off x="12505392" y="132202"/>
            <a:ext cx="2445745" cy="1238251"/>
          </a:xfrm>
          <a:prstGeom prst="flowChartOffpageConnector">
            <a:avLst/>
          </a:prstGeom>
          <a:gradFill>
            <a:gsLst>
              <a:gs pos="0">
                <a:srgbClr val="CC0000"/>
              </a:gs>
              <a:gs pos="100000">
                <a:srgbClr val="AC0000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7200" dirty="0"/>
              <a:t>16</a:t>
            </a:r>
          </a:p>
        </p:txBody>
      </p:sp>
      <p:pic>
        <p:nvPicPr>
          <p:cNvPr id="50" name="Picture 2">
            <a:extLst>
              <a:ext uri="{FF2B5EF4-FFF2-40B4-BE49-F238E27FC236}">
                <a16:creationId xmlns:a16="http://schemas.microsoft.com/office/drawing/2014/main" id="{C0038A39-7E64-4658-9B34-25F54703D9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2351807" y="3275581"/>
            <a:ext cx="2757600" cy="18372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29EAAB5D-7D10-4954-AEBB-60B64202EDFD}"/>
              </a:ext>
            </a:extLst>
          </p:cNvPr>
          <p:cNvSpPr/>
          <p:nvPr/>
        </p:nvSpPr>
        <p:spPr>
          <a:xfrm>
            <a:off x="15263545" y="1559006"/>
            <a:ext cx="3080553" cy="123825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bg1">
                  <a:lumMod val="6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4400" dirty="0">
                <a:solidFill>
                  <a:sysClr val="windowText" lastClr="000000"/>
                </a:solidFill>
                <a:latin typeface="Bahnschrift" panose="020B0502040204020203" pitchFamily="34" charset="0"/>
              </a:rPr>
              <a:t>France</a:t>
            </a:r>
          </a:p>
        </p:txBody>
      </p:sp>
      <p:sp>
        <p:nvSpPr>
          <p:cNvPr id="52" name="Flowchart: Off-page Connector 51">
            <a:extLst>
              <a:ext uri="{FF2B5EF4-FFF2-40B4-BE49-F238E27FC236}">
                <a16:creationId xmlns:a16="http://schemas.microsoft.com/office/drawing/2014/main" id="{05B46999-FBEC-475C-AF92-C0D96F53375F}"/>
              </a:ext>
            </a:extLst>
          </p:cNvPr>
          <p:cNvSpPr/>
          <p:nvPr/>
        </p:nvSpPr>
        <p:spPr>
          <a:xfrm>
            <a:off x="15553039" y="132202"/>
            <a:ext cx="2445745" cy="1238251"/>
          </a:xfrm>
          <a:prstGeom prst="flowChartOffpageConnector">
            <a:avLst/>
          </a:prstGeom>
          <a:gradFill>
            <a:gsLst>
              <a:gs pos="0">
                <a:srgbClr val="CC0000"/>
              </a:gs>
              <a:gs pos="100000">
                <a:srgbClr val="AC0000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7200" dirty="0"/>
              <a:t>15</a:t>
            </a:r>
          </a:p>
        </p:txBody>
      </p:sp>
      <p:pic>
        <p:nvPicPr>
          <p:cNvPr id="53" name="Picture 2">
            <a:extLst>
              <a:ext uri="{FF2B5EF4-FFF2-40B4-BE49-F238E27FC236}">
                <a16:creationId xmlns:a16="http://schemas.microsoft.com/office/drawing/2014/main" id="{4810176C-F6A5-44F4-8183-81E47BA63A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5402929" y="3275581"/>
            <a:ext cx="2757600" cy="18372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4" name="Rectangle 53">
            <a:extLst>
              <a:ext uri="{FF2B5EF4-FFF2-40B4-BE49-F238E27FC236}">
                <a16:creationId xmlns:a16="http://schemas.microsoft.com/office/drawing/2014/main" id="{DADDEC25-6E6E-491E-BEFB-31A70682F82D}"/>
              </a:ext>
            </a:extLst>
          </p:cNvPr>
          <p:cNvSpPr/>
          <p:nvPr/>
        </p:nvSpPr>
        <p:spPr>
          <a:xfrm>
            <a:off x="18311192" y="1559006"/>
            <a:ext cx="3080553" cy="123825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bg1">
                  <a:lumMod val="6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4400" dirty="0">
                <a:solidFill>
                  <a:sysClr val="windowText" lastClr="000000"/>
                </a:solidFill>
                <a:latin typeface="Bahnschrift" panose="020B0502040204020203" pitchFamily="34" charset="0"/>
              </a:rPr>
              <a:t>United </a:t>
            </a:r>
            <a:r>
              <a:rPr lang="nl-NL" sz="4400" dirty="0" err="1">
                <a:solidFill>
                  <a:sysClr val="windowText" lastClr="000000"/>
                </a:solidFill>
                <a:latin typeface="Bahnschrift" panose="020B0502040204020203" pitchFamily="34" charset="0"/>
              </a:rPr>
              <a:t>States</a:t>
            </a:r>
            <a:endParaRPr lang="nl-NL" sz="4400" dirty="0">
              <a:solidFill>
                <a:sysClr val="windowText" lastClr="000000"/>
              </a:solidFill>
              <a:latin typeface="Bahnschrift" panose="020B0502040204020203" pitchFamily="34" charset="0"/>
            </a:endParaRPr>
          </a:p>
        </p:txBody>
      </p:sp>
      <p:sp>
        <p:nvSpPr>
          <p:cNvPr id="55" name="Flowchart: Off-page Connector 54">
            <a:extLst>
              <a:ext uri="{FF2B5EF4-FFF2-40B4-BE49-F238E27FC236}">
                <a16:creationId xmlns:a16="http://schemas.microsoft.com/office/drawing/2014/main" id="{D1644B32-0E5A-48C0-8C59-D61F4B0F0F4F}"/>
              </a:ext>
            </a:extLst>
          </p:cNvPr>
          <p:cNvSpPr/>
          <p:nvPr/>
        </p:nvSpPr>
        <p:spPr>
          <a:xfrm>
            <a:off x="18600686" y="132202"/>
            <a:ext cx="2445745" cy="1238251"/>
          </a:xfrm>
          <a:prstGeom prst="flowChartOffpageConnector">
            <a:avLst/>
          </a:prstGeom>
          <a:gradFill>
            <a:gsLst>
              <a:gs pos="0">
                <a:srgbClr val="CC0000"/>
              </a:gs>
              <a:gs pos="100000">
                <a:srgbClr val="AC0000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7200" dirty="0"/>
              <a:t>14</a:t>
            </a:r>
          </a:p>
        </p:txBody>
      </p:sp>
      <p:pic>
        <p:nvPicPr>
          <p:cNvPr id="56" name="Picture 2">
            <a:extLst>
              <a:ext uri="{FF2B5EF4-FFF2-40B4-BE49-F238E27FC236}">
                <a16:creationId xmlns:a16="http://schemas.microsoft.com/office/drawing/2014/main" id="{E548AD37-9F72-4835-8444-E648D2B67F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8454406" y="3468613"/>
            <a:ext cx="2757600" cy="145118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7" name="Rectangle 56">
            <a:extLst>
              <a:ext uri="{FF2B5EF4-FFF2-40B4-BE49-F238E27FC236}">
                <a16:creationId xmlns:a16="http://schemas.microsoft.com/office/drawing/2014/main" id="{340B68FC-CF31-4419-A725-03611D5B3CA9}"/>
              </a:ext>
            </a:extLst>
          </p:cNvPr>
          <p:cNvSpPr/>
          <p:nvPr/>
        </p:nvSpPr>
        <p:spPr>
          <a:xfrm>
            <a:off x="21358839" y="1559006"/>
            <a:ext cx="3080553" cy="123825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bg1">
                  <a:lumMod val="6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4400" dirty="0">
                <a:solidFill>
                  <a:sysClr val="windowText" lastClr="000000"/>
                </a:solidFill>
                <a:latin typeface="Bahnschrift" panose="020B0502040204020203" pitchFamily="34" charset="0"/>
              </a:rPr>
              <a:t>Greenland</a:t>
            </a:r>
          </a:p>
        </p:txBody>
      </p:sp>
      <p:sp>
        <p:nvSpPr>
          <p:cNvPr id="58" name="Flowchart: Off-page Connector 57">
            <a:extLst>
              <a:ext uri="{FF2B5EF4-FFF2-40B4-BE49-F238E27FC236}">
                <a16:creationId xmlns:a16="http://schemas.microsoft.com/office/drawing/2014/main" id="{6B859178-1CCB-4E23-A356-118AB63C5A8F}"/>
              </a:ext>
            </a:extLst>
          </p:cNvPr>
          <p:cNvSpPr/>
          <p:nvPr/>
        </p:nvSpPr>
        <p:spPr>
          <a:xfrm>
            <a:off x="21648332" y="132202"/>
            <a:ext cx="2445745" cy="1238251"/>
          </a:xfrm>
          <a:prstGeom prst="flowChartOffpageConnector">
            <a:avLst/>
          </a:prstGeom>
          <a:gradFill>
            <a:gsLst>
              <a:gs pos="0">
                <a:srgbClr val="CC0000"/>
              </a:gs>
              <a:gs pos="100000">
                <a:srgbClr val="AC0000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7200" dirty="0"/>
              <a:t>13</a:t>
            </a:r>
          </a:p>
        </p:txBody>
      </p:sp>
      <p:pic>
        <p:nvPicPr>
          <p:cNvPr id="59" name="Picture 2">
            <a:extLst>
              <a:ext uri="{FF2B5EF4-FFF2-40B4-BE49-F238E27FC236}">
                <a16:creationId xmlns:a16="http://schemas.microsoft.com/office/drawing/2014/main" id="{31D48995-A51A-4860-84BD-B8B6EB93B8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1503492" y="3297986"/>
            <a:ext cx="2757600" cy="17924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A54A4834-DD3E-46E5-B9DF-F5D4A1F39AE8}"/>
              </a:ext>
            </a:extLst>
          </p:cNvPr>
          <p:cNvSpPr txBox="1"/>
          <p:nvPr/>
        </p:nvSpPr>
        <p:spPr>
          <a:xfrm>
            <a:off x="12376772" y="5288340"/>
            <a:ext cx="270298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The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quick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brown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fox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jumps</a:t>
            </a:r>
            <a:endParaRPr lang="nl-NL" sz="1600" dirty="0">
              <a:solidFill>
                <a:schemeClr val="bg1"/>
              </a:solidFill>
              <a:latin typeface="Bahnschrift" panose="020B0502040204020203" pitchFamily="34" charset="0"/>
            </a:endParaRPr>
          </a:p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over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the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lazy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dog.</a:t>
            </a:r>
          </a:p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The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quick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brown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fox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jumps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</a:p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over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the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lazy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dog. </a:t>
            </a:r>
          </a:p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The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quick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brown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fox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jumps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</a:p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over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the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lazy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dog. 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15BCDB6C-4704-4907-9D5A-1F01C28771CC}"/>
              </a:ext>
            </a:extLst>
          </p:cNvPr>
          <p:cNvSpPr txBox="1"/>
          <p:nvPr/>
        </p:nvSpPr>
        <p:spPr>
          <a:xfrm>
            <a:off x="15428439" y="5288340"/>
            <a:ext cx="270298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The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quick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brown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fox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jumps</a:t>
            </a:r>
            <a:endParaRPr lang="nl-NL" sz="1600" dirty="0">
              <a:solidFill>
                <a:schemeClr val="bg1"/>
              </a:solidFill>
              <a:latin typeface="Bahnschrift" panose="020B0502040204020203" pitchFamily="34" charset="0"/>
            </a:endParaRPr>
          </a:p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over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the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lazy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dog.</a:t>
            </a:r>
          </a:p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The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quick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brown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fox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jumps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</a:p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over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the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lazy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dog. </a:t>
            </a:r>
          </a:p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The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quick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brown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fox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jumps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</a:p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over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the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lazy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dog. 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17220C4-C6E0-4997-9BAB-4529BFDBAEAE}"/>
              </a:ext>
            </a:extLst>
          </p:cNvPr>
          <p:cNvSpPr txBox="1"/>
          <p:nvPr/>
        </p:nvSpPr>
        <p:spPr>
          <a:xfrm>
            <a:off x="18479152" y="5288340"/>
            <a:ext cx="270298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The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quick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brown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fox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jumps</a:t>
            </a:r>
            <a:endParaRPr lang="nl-NL" sz="1600" dirty="0">
              <a:solidFill>
                <a:schemeClr val="bg1"/>
              </a:solidFill>
              <a:latin typeface="Bahnschrift" panose="020B0502040204020203" pitchFamily="34" charset="0"/>
            </a:endParaRPr>
          </a:p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over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the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lazy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dog.</a:t>
            </a:r>
          </a:p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The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quick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brown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fox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jumps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</a:p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over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the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lazy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dog. </a:t>
            </a:r>
          </a:p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The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quick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brown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fox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jumps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</a:p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over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the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lazy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dog. 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A56F9143-CF4E-4C37-AE96-923073CB2170}"/>
              </a:ext>
            </a:extLst>
          </p:cNvPr>
          <p:cNvSpPr txBox="1"/>
          <p:nvPr/>
        </p:nvSpPr>
        <p:spPr>
          <a:xfrm>
            <a:off x="21527153" y="5287874"/>
            <a:ext cx="270298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The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quick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brown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fox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jumps</a:t>
            </a:r>
            <a:endParaRPr lang="nl-NL" sz="1600" dirty="0">
              <a:solidFill>
                <a:schemeClr val="bg1"/>
              </a:solidFill>
              <a:latin typeface="Bahnschrift" panose="020B0502040204020203" pitchFamily="34" charset="0"/>
            </a:endParaRPr>
          </a:p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over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the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lazy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dog.</a:t>
            </a:r>
          </a:p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The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quick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brown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fox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jumps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</a:p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over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the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lazy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dog. </a:t>
            </a:r>
          </a:p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The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quick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brown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fox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jumps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</a:p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over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the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lazy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dog. 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2B5E777A-932A-416B-A6B8-C10C244635ED}"/>
              </a:ext>
            </a:extLst>
          </p:cNvPr>
          <p:cNvSpPr/>
          <p:nvPr/>
        </p:nvSpPr>
        <p:spPr>
          <a:xfrm>
            <a:off x="24407547" y="-127000"/>
            <a:ext cx="3048000" cy="7137400"/>
          </a:xfrm>
          <a:prstGeom prst="rect">
            <a:avLst/>
          </a:prstGeom>
          <a:solidFill>
            <a:schemeClr val="bg2">
              <a:lumMod val="10000"/>
            </a:schemeClr>
          </a:solidFill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310EA13D-87A5-45BD-82F8-14BE50040451}"/>
              </a:ext>
            </a:extLst>
          </p:cNvPr>
          <p:cNvSpPr/>
          <p:nvPr/>
        </p:nvSpPr>
        <p:spPr>
          <a:xfrm>
            <a:off x="27455547" y="-127000"/>
            <a:ext cx="3048000" cy="7137400"/>
          </a:xfrm>
          <a:prstGeom prst="rect">
            <a:avLst/>
          </a:prstGeom>
          <a:solidFill>
            <a:schemeClr val="bg2">
              <a:lumMod val="10000"/>
            </a:schemeClr>
          </a:solidFill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093E0880-A031-4C89-96C9-CD24C5B87066}"/>
              </a:ext>
            </a:extLst>
          </p:cNvPr>
          <p:cNvSpPr/>
          <p:nvPr/>
        </p:nvSpPr>
        <p:spPr>
          <a:xfrm>
            <a:off x="24390765" y="1559006"/>
            <a:ext cx="3080553" cy="123825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bg1">
                  <a:lumMod val="6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4400" dirty="0">
                <a:solidFill>
                  <a:sysClr val="windowText" lastClr="000000"/>
                </a:solidFill>
                <a:latin typeface="Bahnschrift" panose="020B0502040204020203" pitchFamily="34" charset="0"/>
              </a:rPr>
              <a:t>Iceland</a:t>
            </a:r>
          </a:p>
        </p:txBody>
      </p:sp>
      <p:sp>
        <p:nvSpPr>
          <p:cNvPr id="67" name="Flowchart: Off-page Connector 66">
            <a:extLst>
              <a:ext uri="{FF2B5EF4-FFF2-40B4-BE49-F238E27FC236}">
                <a16:creationId xmlns:a16="http://schemas.microsoft.com/office/drawing/2014/main" id="{1E55FE85-50BB-45D2-AF65-DBCD536D186F}"/>
              </a:ext>
            </a:extLst>
          </p:cNvPr>
          <p:cNvSpPr/>
          <p:nvPr/>
        </p:nvSpPr>
        <p:spPr>
          <a:xfrm>
            <a:off x="24707968" y="132202"/>
            <a:ext cx="2445745" cy="1238251"/>
          </a:xfrm>
          <a:prstGeom prst="flowChartOffpageConnector">
            <a:avLst/>
          </a:prstGeom>
          <a:gradFill>
            <a:gsLst>
              <a:gs pos="0">
                <a:srgbClr val="CC0000"/>
              </a:gs>
              <a:gs pos="100000">
                <a:srgbClr val="AC0000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7200" dirty="0"/>
              <a:t>12</a:t>
            </a:r>
          </a:p>
        </p:txBody>
      </p:sp>
      <p:pic>
        <p:nvPicPr>
          <p:cNvPr id="68" name="Picture 2">
            <a:extLst>
              <a:ext uri="{FF2B5EF4-FFF2-40B4-BE49-F238E27FC236}">
                <a16:creationId xmlns:a16="http://schemas.microsoft.com/office/drawing/2014/main" id="{DD1AA797-8CFA-4DA5-9645-7D721E402E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4555853" y="3274406"/>
            <a:ext cx="2741625" cy="18396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9" name="Rectangle 68">
            <a:extLst>
              <a:ext uri="{FF2B5EF4-FFF2-40B4-BE49-F238E27FC236}">
                <a16:creationId xmlns:a16="http://schemas.microsoft.com/office/drawing/2014/main" id="{4CAE3090-55FC-4986-99A8-5CAD19020588}"/>
              </a:ext>
            </a:extLst>
          </p:cNvPr>
          <p:cNvSpPr/>
          <p:nvPr/>
        </p:nvSpPr>
        <p:spPr>
          <a:xfrm>
            <a:off x="27466121" y="1559006"/>
            <a:ext cx="3080553" cy="123825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bg1">
                  <a:lumMod val="6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4400" dirty="0">
                <a:solidFill>
                  <a:sysClr val="windowText" lastClr="000000"/>
                </a:solidFill>
                <a:latin typeface="Bahnschrift" panose="020B0502040204020203" pitchFamily="34" charset="0"/>
              </a:rPr>
              <a:t>Senegal</a:t>
            </a:r>
          </a:p>
        </p:txBody>
      </p:sp>
      <p:sp>
        <p:nvSpPr>
          <p:cNvPr id="70" name="Flowchart: Off-page Connector 69">
            <a:extLst>
              <a:ext uri="{FF2B5EF4-FFF2-40B4-BE49-F238E27FC236}">
                <a16:creationId xmlns:a16="http://schemas.microsoft.com/office/drawing/2014/main" id="{D547292F-99C4-447C-B4DF-33D46DB108AB}"/>
              </a:ext>
            </a:extLst>
          </p:cNvPr>
          <p:cNvSpPr/>
          <p:nvPr/>
        </p:nvSpPr>
        <p:spPr>
          <a:xfrm>
            <a:off x="27755614" y="132202"/>
            <a:ext cx="2445745" cy="1238251"/>
          </a:xfrm>
          <a:prstGeom prst="flowChartOffpageConnector">
            <a:avLst/>
          </a:prstGeom>
          <a:gradFill>
            <a:gsLst>
              <a:gs pos="0">
                <a:srgbClr val="CC0000"/>
              </a:gs>
              <a:gs pos="100000">
                <a:srgbClr val="AC0000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7200" dirty="0"/>
              <a:t>11</a:t>
            </a:r>
          </a:p>
        </p:txBody>
      </p:sp>
      <p:pic>
        <p:nvPicPr>
          <p:cNvPr id="71" name="Picture 2">
            <a:extLst>
              <a:ext uri="{FF2B5EF4-FFF2-40B4-BE49-F238E27FC236}">
                <a16:creationId xmlns:a16="http://schemas.microsoft.com/office/drawing/2014/main" id="{953AE15D-7D6E-4D50-991B-A877316831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7594877" y="3275581"/>
            <a:ext cx="2757600" cy="183725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F63872E6-100C-40C8-A064-08F06F609A55}"/>
              </a:ext>
            </a:extLst>
          </p:cNvPr>
          <p:cNvSpPr txBox="1"/>
          <p:nvPr/>
        </p:nvSpPr>
        <p:spPr>
          <a:xfrm>
            <a:off x="24586434" y="5288340"/>
            <a:ext cx="270298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The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quick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brown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fox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jumps</a:t>
            </a:r>
            <a:endParaRPr lang="nl-NL" sz="1600" dirty="0">
              <a:solidFill>
                <a:schemeClr val="bg1"/>
              </a:solidFill>
              <a:latin typeface="Bahnschrift" panose="020B0502040204020203" pitchFamily="34" charset="0"/>
            </a:endParaRPr>
          </a:p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over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the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lazy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dog.</a:t>
            </a:r>
          </a:p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The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quick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brown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fox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jumps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</a:p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over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the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lazy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dog. </a:t>
            </a:r>
          </a:p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The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quick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brown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fox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jumps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</a:p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over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the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lazy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dog. 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329BDFE7-CFFE-4CD4-B0F0-2703A92B2F55}"/>
              </a:ext>
            </a:extLst>
          </p:cNvPr>
          <p:cNvSpPr txBox="1"/>
          <p:nvPr/>
        </p:nvSpPr>
        <p:spPr>
          <a:xfrm>
            <a:off x="27634435" y="5287874"/>
            <a:ext cx="270298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The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quick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brown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fox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jumps</a:t>
            </a:r>
            <a:endParaRPr lang="nl-NL" sz="1600" dirty="0">
              <a:solidFill>
                <a:schemeClr val="bg1"/>
              </a:solidFill>
              <a:latin typeface="Bahnschrift" panose="020B0502040204020203" pitchFamily="34" charset="0"/>
            </a:endParaRPr>
          </a:p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over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the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lazy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dog.</a:t>
            </a:r>
          </a:p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The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quick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brown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fox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jumps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</a:p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over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the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lazy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dog. </a:t>
            </a:r>
          </a:p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The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quick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brown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fox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jumps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</a:p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over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the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lazy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dog. 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3C196389-57C5-43C1-A1FD-757E3D3393C9}"/>
              </a:ext>
            </a:extLst>
          </p:cNvPr>
          <p:cNvSpPr/>
          <p:nvPr/>
        </p:nvSpPr>
        <p:spPr>
          <a:xfrm>
            <a:off x="33543766" y="-127668"/>
            <a:ext cx="3048000" cy="7137400"/>
          </a:xfrm>
          <a:prstGeom prst="rect">
            <a:avLst/>
          </a:prstGeom>
          <a:solidFill>
            <a:schemeClr val="bg2">
              <a:lumMod val="10000"/>
            </a:schemeClr>
          </a:solidFill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54A2DCE1-C471-4A25-88AB-8C44842401B9}"/>
              </a:ext>
            </a:extLst>
          </p:cNvPr>
          <p:cNvSpPr/>
          <p:nvPr/>
        </p:nvSpPr>
        <p:spPr>
          <a:xfrm>
            <a:off x="30495766" y="-127668"/>
            <a:ext cx="3048000" cy="7137400"/>
          </a:xfrm>
          <a:prstGeom prst="rect">
            <a:avLst/>
          </a:prstGeom>
          <a:solidFill>
            <a:schemeClr val="bg2">
              <a:lumMod val="10000"/>
            </a:schemeClr>
          </a:solidFill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3212037B-A324-4737-A875-42E7AEFBF67A}"/>
              </a:ext>
            </a:extLst>
          </p:cNvPr>
          <p:cNvSpPr/>
          <p:nvPr/>
        </p:nvSpPr>
        <p:spPr>
          <a:xfrm>
            <a:off x="36591766" y="-127668"/>
            <a:ext cx="3048000" cy="7137400"/>
          </a:xfrm>
          <a:prstGeom prst="rect">
            <a:avLst/>
          </a:prstGeom>
          <a:solidFill>
            <a:schemeClr val="bg2">
              <a:lumMod val="10000"/>
            </a:schemeClr>
          </a:solidFill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22EE780B-A71C-4CD7-8B67-1CD0B844DEF7}"/>
              </a:ext>
            </a:extLst>
          </p:cNvPr>
          <p:cNvSpPr/>
          <p:nvPr/>
        </p:nvSpPr>
        <p:spPr>
          <a:xfrm>
            <a:off x="39639766" y="-127668"/>
            <a:ext cx="3048000" cy="7137400"/>
          </a:xfrm>
          <a:prstGeom prst="rect">
            <a:avLst/>
          </a:prstGeom>
          <a:solidFill>
            <a:schemeClr val="bg2">
              <a:lumMod val="10000"/>
            </a:schemeClr>
          </a:solidFill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85C13826-0A69-4BC3-824C-DC2612934AC4}"/>
              </a:ext>
            </a:extLst>
          </p:cNvPr>
          <p:cNvSpPr/>
          <p:nvPr/>
        </p:nvSpPr>
        <p:spPr>
          <a:xfrm>
            <a:off x="30486379" y="1558338"/>
            <a:ext cx="3080553" cy="123825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bg1">
                  <a:lumMod val="6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4400" dirty="0">
                <a:solidFill>
                  <a:sysClr val="windowText" lastClr="000000"/>
                </a:solidFill>
                <a:latin typeface="Bahnschrift" panose="020B0502040204020203" pitchFamily="34" charset="0"/>
              </a:rPr>
              <a:t>Albania</a:t>
            </a:r>
          </a:p>
        </p:txBody>
      </p:sp>
      <p:sp>
        <p:nvSpPr>
          <p:cNvPr id="80" name="Flowchart: Off-page Connector 79">
            <a:extLst>
              <a:ext uri="{FF2B5EF4-FFF2-40B4-BE49-F238E27FC236}">
                <a16:creationId xmlns:a16="http://schemas.microsoft.com/office/drawing/2014/main" id="{1893FB1B-DA82-4347-97F8-A7DEC28EB391}"/>
              </a:ext>
            </a:extLst>
          </p:cNvPr>
          <p:cNvSpPr/>
          <p:nvPr/>
        </p:nvSpPr>
        <p:spPr>
          <a:xfrm>
            <a:off x="30796893" y="131534"/>
            <a:ext cx="2445745" cy="1238251"/>
          </a:xfrm>
          <a:prstGeom prst="flowChartOffpageConnector">
            <a:avLst/>
          </a:prstGeom>
          <a:gradFill>
            <a:gsLst>
              <a:gs pos="0">
                <a:srgbClr val="CC0000"/>
              </a:gs>
              <a:gs pos="100000">
                <a:srgbClr val="AC0000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7200" dirty="0"/>
              <a:t>10</a:t>
            </a:r>
          </a:p>
        </p:txBody>
      </p:sp>
      <p:pic>
        <p:nvPicPr>
          <p:cNvPr id="81" name="Picture 2" descr="Albania flag package">
            <a:extLst>
              <a:ext uri="{FF2B5EF4-FFF2-40B4-BE49-F238E27FC236}">
                <a16:creationId xmlns:a16="http://schemas.microsoft.com/office/drawing/2014/main" id="{DE76C063-4965-4685-8725-353F451186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33600" y="3276206"/>
            <a:ext cx="2572330" cy="1836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82" name="Rectangle 81">
            <a:extLst>
              <a:ext uri="{FF2B5EF4-FFF2-40B4-BE49-F238E27FC236}">
                <a16:creationId xmlns:a16="http://schemas.microsoft.com/office/drawing/2014/main" id="{A4CA97F7-DBD2-40B0-A9CC-315241D6767B}"/>
              </a:ext>
            </a:extLst>
          </p:cNvPr>
          <p:cNvSpPr/>
          <p:nvPr/>
        </p:nvSpPr>
        <p:spPr>
          <a:xfrm>
            <a:off x="33544536" y="1558338"/>
            <a:ext cx="3080553" cy="123825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bg1">
                  <a:lumMod val="6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4400" dirty="0">
                <a:solidFill>
                  <a:sysClr val="windowText" lastClr="000000"/>
                </a:solidFill>
                <a:latin typeface="Bahnschrift" panose="020B0502040204020203" pitchFamily="34" charset="0"/>
              </a:rPr>
              <a:t>Thailand</a:t>
            </a:r>
          </a:p>
        </p:txBody>
      </p:sp>
      <p:sp>
        <p:nvSpPr>
          <p:cNvPr id="83" name="Flowchart: Off-page Connector 82">
            <a:extLst>
              <a:ext uri="{FF2B5EF4-FFF2-40B4-BE49-F238E27FC236}">
                <a16:creationId xmlns:a16="http://schemas.microsoft.com/office/drawing/2014/main" id="{6772E6EF-C5E7-4D10-BC68-EC79F3705658}"/>
              </a:ext>
            </a:extLst>
          </p:cNvPr>
          <p:cNvSpPr/>
          <p:nvPr/>
        </p:nvSpPr>
        <p:spPr>
          <a:xfrm>
            <a:off x="33844540" y="131534"/>
            <a:ext cx="2445745" cy="1238251"/>
          </a:xfrm>
          <a:prstGeom prst="flowChartOffpageConnector">
            <a:avLst/>
          </a:prstGeom>
          <a:gradFill>
            <a:gsLst>
              <a:gs pos="0">
                <a:srgbClr val="CC0000"/>
              </a:gs>
              <a:gs pos="100000">
                <a:srgbClr val="AC0000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7200" dirty="0"/>
              <a:t>9</a:t>
            </a:r>
          </a:p>
        </p:txBody>
      </p:sp>
      <p:pic>
        <p:nvPicPr>
          <p:cNvPr id="84" name="Picture 2">
            <a:extLst>
              <a:ext uri="{FF2B5EF4-FFF2-40B4-BE49-F238E27FC236}">
                <a16:creationId xmlns:a16="http://schemas.microsoft.com/office/drawing/2014/main" id="{9E2AC3E3-7CBB-4142-B3F8-0E743C0012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3666592" y="3276206"/>
            <a:ext cx="2755723" cy="1836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85" name="Rectangle 84">
            <a:extLst>
              <a:ext uri="{FF2B5EF4-FFF2-40B4-BE49-F238E27FC236}">
                <a16:creationId xmlns:a16="http://schemas.microsoft.com/office/drawing/2014/main" id="{95125380-F65B-4E1E-8AA8-26A56D283CE2}"/>
              </a:ext>
            </a:extLst>
          </p:cNvPr>
          <p:cNvSpPr/>
          <p:nvPr/>
        </p:nvSpPr>
        <p:spPr>
          <a:xfrm>
            <a:off x="36592183" y="1558338"/>
            <a:ext cx="3080553" cy="123825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bg1">
                  <a:lumMod val="6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4400" dirty="0">
                <a:solidFill>
                  <a:sysClr val="windowText" lastClr="000000"/>
                </a:solidFill>
                <a:latin typeface="Bahnschrift" panose="020B0502040204020203" pitchFamily="34" charset="0"/>
              </a:rPr>
              <a:t>Japan</a:t>
            </a:r>
          </a:p>
        </p:txBody>
      </p:sp>
      <p:sp>
        <p:nvSpPr>
          <p:cNvPr id="86" name="Flowchart: Off-page Connector 85">
            <a:extLst>
              <a:ext uri="{FF2B5EF4-FFF2-40B4-BE49-F238E27FC236}">
                <a16:creationId xmlns:a16="http://schemas.microsoft.com/office/drawing/2014/main" id="{FD07E83E-76B8-4C67-BDD3-CB1F0ED6195E}"/>
              </a:ext>
            </a:extLst>
          </p:cNvPr>
          <p:cNvSpPr/>
          <p:nvPr/>
        </p:nvSpPr>
        <p:spPr>
          <a:xfrm>
            <a:off x="36892187" y="131534"/>
            <a:ext cx="2445745" cy="1238251"/>
          </a:xfrm>
          <a:prstGeom prst="flowChartOffpageConnector">
            <a:avLst/>
          </a:prstGeom>
          <a:gradFill>
            <a:gsLst>
              <a:gs pos="0">
                <a:srgbClr val="CC0000"/>
              </a:gs>
              <a:gs pos="100000">
                <a:srgbClr val="AC0000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7200" dirty="0"/>
              <a:t>8</a:t>
            </a:r>
          </a:p>
        </p:txBody>
      </p:sp>
      <p:pic>
        <p:nvPicPr>
          <p:cNvPr id="87" name="Picture 2">
            <a:extLst>
              <a:ext uri="{FF2B5EF4-FFF2-40B4-BE49-F238E27FC236}">
                <a16:creationId xmlns:a16="http://schemas.microsoft.com/office/drawing/2014/main" id="{F00FC391-2A83-4D46-9258-75C099806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6727351" y="3276206"/>
            <a:ext cx="2755723" cy="1836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88" name="Rectangle 87">
            <a:extLst>
              <a:ext uri="{FF2B5EF4-FFF2-40B4-BE49-F238E27FC236}">
                <a16:creationId xmlns:a16="http://schemas.microsoft.com/office/drawing/2014/main" id="{F51FB370-C623-494C-AC87-0520A937FC45}"/>
              </a:ext>
            </a:extLst>
          </p:cNvPr>
          <p:cNvSpPr/>
          <p:nvPr/>
        </p:nvSpPr>
        <p:spPr>
          <a:xfrm>
            <a:off x="39650340" y="1558338"/>
            <a:ext cx="3080553" cy="123825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bg1">
                  <a:lumMod val="6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4000" dirty="0">
                <a:solidFill>
                  <a:sysClr val="windowText" lastClr="000000"/>
                </a:solidFill>
                <a:latin typeface="Bahnschrift" panose="020B0502040204020203" pitchFamily="34" charset="0"/>
              </a:rPr>
              <a:t>The Netherlands</a:t>
            </a:r>
          </a:p>
        </p:txBody>
      </p:sp>
      <p:sp>
        <p:nvSpPr>
          <p:cNvPr id="89" name="Flowchart: Off-page Connector 88">
            <a:extLst>
              <a:ext uri="{FF2B5EF4-FFF2-40B4-BE49-F238E27FC236}">
                <a16:creationId xmlns:a16="http://schemas.microsoft.com/office/drawing/2014/main" id="{5C47E4BD-7DDF-464F-9419-660902ECAD95}"/>
              </a:ext>
            </a:extLst>
          </p:cNvPr>
          <p:cNvSpPr/>
          <p:nvPr/>
        </p:nvSpPr>
        <p:spPr>
          <a:xfrm>
            <a:off x="39939833" y="131534"/>
            <a:ext cx="2445745" cy="1238251"/>
          </a:xfrm>
          <a:prstGeom prst="flowChartOffpageConnector">
            <a:avLst/>
          </a:prstGeom>
          <a:gradFill>
            <a:gsLst>
              <a:gs pos="0">
                <a:srgbClr val="CC0000"/>
              </a:gs>
              <a:gs pos="100000">
                <a:srgbClr val="AC0000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7200" dirty="0"/>
              <a:t>7</a:t>
            </a:r>
          </a:p>
        </p:txBody>
      </p:sp>
      <p:pic>
        <p:nvPicPr>
          <p:cNvPr id="90" name="Picture 2">
            <a:extLst>
              <a:ext uri="{FF2B5EF4-FFF2-40B4-BE49-F238E27FC236}">
                <a16:creationId xmlns:a16="http://schemas.microsoft.com/office/drawing/2014/main" id="{45B220D9-AD1D-42BF-9815-BAE256EC4A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9778951" y="3276206"/>
            <a:ext cx="2755723" cy="1836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91" name="TextBox 90">
            <a:extLst>
              <a:ext uri="{FF2B5EF4-FFF2-40B4-BE49-F238E27FC236}">
                <a16:creationId xmlns:a16="http://schemas.microsoft.com/office/drawing/2014/main" id="{953E0A2C-A858-4CCD-A2FA-5829276E140B}"/>
              </a:ext>
            </a:extLst>
          </p:cNvPr>
          <p:cNvSpPr txBox="1"/>
          <p:nvPr/>
        </p:nvSpPr>
        <p:spPr>
          <a:xfrm>
            <a:off x="30668273" y="5287672"/>
            <a:ext cx="270298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The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quick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brown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fox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jumps</a:t>
            </a:r>
            <a:endParaRPr lang="nl-NL" sz="1600" dirty="0">
              <a:solidFill>
                <a:schemeClr val="bg1"/>
              </a:solidFill>
              <a:latin typeface="Bahnschrift" panose="020B0502040204020203" pitchFamily="34" charset="0"/>
            </a:endParaRPr>
          </a:p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over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the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lazy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dog.</a:t>
            </a:r>
          </a:p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The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quick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brown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fox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jumps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</a:p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over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the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lazy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dog. </a:t>
            </a:r>
          </a:p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The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quick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brown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fox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jumps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</a:p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over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the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lazy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dog. 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B3FE087A-7427-470F-85E8-EEC80C462691}"/>
              </a:ext>
            </a:extLst>
          </p:cNvPr>
          <p:cNvSpPr txBox="1"/>
          <p:nvPr/>
        </p:nvSpPr>
        <p:spPr>
          <a:xfrm>
            <a:off x="33719940" y="5287672"/>
            <a:ext cx="270298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The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quick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brown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fox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jumps</a:t>
            </a:r>
            <a:endParaRPr lang="nl-NL" sz="1600" dirty="0">
              <a:solidFill>
                <a:schemeClr val="bg1"/>
              </a:solidFill>
              <a:latin typeface="Bahnschrift" panose="020B0502040204020203" pitchFamily="34" charset="0"/>
            </a:endParaRPr>
          </a:p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over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the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lazy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dog.</a:t>
            </a:r>
          </a:p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The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quick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brown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fox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jumps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</a:p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over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the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lazy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dog. </a:t>
            </a:r>
          </a:p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The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quick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brown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fox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jumps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</a:p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over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the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lazy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dog. 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10458526-C4F5-4CDA-AE81-F8BE09EB90CA}"/>
              </a:ext>
            </a:extLst>
          </p:cNvPr>
          <p:cNvSpPr txBox="1"/>
          <p:nvPr/>
        </p:nvSpPr>
        <p:spPr>
          <a:xfrm>
            <a:off x="36770653" y="5287672"/>
            <a:ext cx="270298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The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quick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brown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fox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jumps</a:t>
            </a:r>
            <a:endParaRPr lang="nl-NL" sz="1600" dirty="0">
              <a:solidFill>
                <a:schemeClr val="bg1"/>
              </a:solidFill>
              <a:latin typeface="Bahnschrift" panose="020B0502040204020203" pitchFamily="34" charset="0"/>
            </a:endParaRPr>
          </a:p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over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the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lazy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dog.</a:t>
            </a:r>
          </a:p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The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quick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brown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fox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jumps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</a:p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over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the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lazy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dog. </a:t>
            </a:r>
          </a:p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The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quick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brown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fox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jumps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</a:p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over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the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lazy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dog. 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865F228C-DE26-464A-8885-D4E5CA362EEF}"/>
              </a:ext>
            </a:extLst>
          </p:cNvPr>
          <p:cNvSpPr txBox="1"/>
          <p:nvPr/>
        </p:nvSpPr>
        <p:spPr>
          <a:xfrm>
            <a:off x="39818654" y="5287206"/>
            <a:ext cx="270298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The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quick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brown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fox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jumps</a:t>
            </a:r>
            <a:endParaRPr lang="nl-NL" sz="1600" dirty="0">
              <a:solidFill>
                <a:schemeClr val="bg1"/>
              </a:solidFill>
              <a:latin typeface="Bahnschrift" panose="020B0502040204020203" pitchFamily="34" charset="0"/>
            </a:endParaRPr>
          </a:p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over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the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lazy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dog.</a:t>
            </a:r>
          </a:p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The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quick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brown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fox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jumps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</a:p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over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the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lazy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dog. </a:t>
            </a:r>
          </a:p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The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quick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brown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fox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jumps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</a:p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over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the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lazy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dog. 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984269B4-718D-4AE4-80D2-F36A055593B0}"/>
              </a:ext>
            </a:extLst>
          </p:cNvPr>
          <p:cNvSpPr/>
          <p:nvPr/>
        </p:nvSpPr>
        <p:spPr>
          <a:xfrm>
            <a:off x="45748031" y="-127668"/>
            <a:ext cx="3048000" cy="7137400"/>
          </a:xfrm>
          <a:prstGeom prst="rect">
            <a:avLst/>
          </a:prstGeom>
          <a:solidFill>
            <a:schemeClr val="bg2">
              <a:lumMod val="10000"/>
            </a:schemeClr>
          </a:solidFill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805C47ED-76A5-46B5-86B1-4E43E189D270}"/>
              </a:ext>
            </a:extLst>
          </p:cNvPr>
          <p:cNvSpPr/>
          <p:nvPr/>
        </p:nvSpPr>
        <p:spPr>
          <a:xfrm>
            <a:off x="42700031" y="-127668"/>
            <a:ext cx="3048000" cy="7137400"/>
          </a:xfrm>
          <a:prstGeom prst="rect">
            <a:avLst/>
          </a:prstGeom>
          <a:solidFill>
            <a:schemeClr val="bg2">
              <a:lumMod val="10000"/>
            </a:schemeClr>
          </a:solidFill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6F8D39A8-C81F-4317-928E-9CCF166A395B}"/>
              </a:ext>
            </a:extLst>
          </p:cNvPr>
          <p:cNvSpPr/>
          <p:nvPr/>
        </p:nvSpPr>
        <p:spPr>
          <a:xfrm>
            <a:off x="48796031" y="-127668"/>
            <a:ext cx="3048000" cy="7137400"/>
          </a:xfrm>
          <a:prstGeom prst="rect">
            <a:avLst/>
          </a:prstGeom>
          <a:solidFill>
            <a:schemeClr val="bg2">
              <a:lumMod val="10000"/>
            </a:schemeClr>
          </a:solidFill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FCAB01B0-9F8B-40F6-8574-9A989D07B0FE}"/>
              </a:ext>
            </a:extLst>
          </p:cNvPr>
          <p:cNvSpPr/>
          <p:nvPr/>
        </p:nvSpPr>
        <p:spPr>
          <a:xfrm>
            <a:off x="51844031" y="-127668"/>
            <a:ext cx="3048000" cy="7137400"/>
          </a:xfrm>
          <a:prstGeom prst="rect">
            <a:avLst/>
          </a:prstGeom>
          <a:solidFill>
            <a:schemeClr val="bg2">
              <a:lumMod val="10000"/>
            </a:schemeClr>
          </a:solidFill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1CC21B7C-FE46-409D-A7B1-E4275EA9D4DB}"/>
              </a:ext>
            </a:extLst>
          </p:cNvPr>
          <p:cNvSpPr/>
          <p:nvPr/>
        </p:nvSpPr>
        <p:spPr>
          <a:xfrm>
            <a:off x="42680134" y="1558338"/>
            <a:ext cx="3080553" cy="123825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bg1">
                  <a:lumMod val="6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4400" dirty="0">
                <a:solidFill>
                  <a:sysClr val="windowText" lastClr="000000"/>
                </a:solidFill>
                <a:latin typeface="Bahnschrift" panose="020B0502040204020203" pitchFamily="34" charset="0"/>
              </a:rPr>
              <a:t>South Korea</a:t>
            </a:r>
          </a:p>
        </p:txBody>
      </p:sp>
      <p:sp>
        <p:nvSpPr>
          <p:cNvPr id="100" name="Flowchart: Off-page Connector 99">
            <a:extLst>
              <a:ext uri="{FF2B5EF4-FFF2-40B4-BE49-F238E27FC236}">
                <a16:creationId xmlns:a16="http://schemas.microsoft.com/office/drawing/2014/main" id="{161FD61E-5DD4-4716-9412-9E9170DC8DD7}"/>
              </a:ext>
            </a:extLst>
          </p:cNvPr>
          <p:cNvSpPr/>
          <p:nvPr/>
        </p:nvSpPr>
        <p:spPr>
          <a:xfrm>
            <a:off x="43001158" y="131534"/>
            <a:ext cx="2445745" cy="1238251"/>
          </a:xfrm>
          <a:prstGeom prst="flowChartOffpageConnector">
            <a:avLst/>
          </a:prstGeom>
          <a:gradFill>
            <a:gsLst>
              <a:gs pos="0">
                <a:srgbClr val="CC0000"/>
              </a:gs>
              <a:gs pos="100000">
                <a:srgbClr val="AC0000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7200" dirty="0"/>
              <a:t>6</a:t>
            </a:r>
          </a:p>
        </p:txBody>
      </p:sp>
      <p:pic>
        <p:nvPicPr>
          <p:cNvPr id="101" name="Picture 2">
            <a:extLst>
              <a:ext uri="{FF2B5EF4-FFF2-40B4-BE49-F238E27FC236}">
                <a16:creationId xmlns:a16="http://schemas.microsoft.com/office/drawing/2014/main" id="{592E6527-4580-48F9-A6E3-30D7392D12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2903999" y="3336334"/>
            <a:ext cx="2572330" cy="17157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02" name="Rectangle 101">
            <a:extLst>
              <a:ext uri="{FF2B5EF4-FFF2-40B4-BE49-F238E27FC236}">
                <a16:creationId xmlns:a16="http://schemas.microsoft.com/office/drawing/2014/main" id="{6D12753B-77FF-4154-AFCE-C948264209FD}"/>
              </a:ext>
            </a:extLst>
          </p:cNvPr>
          <p:cNvSpPr/>
          <p:nvPr/>
        </p:nvSpPr>
        <p:spPr>
          <a:xfrm>
            <a:off x="45742378" y="1558338"/>
            <a:ext cx="3080553" cy="123825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bg1">
                  <a:lumMod val="6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4400" dirty="0">
                <a:solidFill>
                  <a:sysClr val="windowText" lastClr="000000"/>
                </a:solidFill>
                <a:latin typeface="Bahnschrift" panose="020B0502040204020203" pitchFamily="34" charset="0"/>
              </a:rPr>
              <a:t>Bolivia</a:t>
            </a:r>
          </a:p>
        </p:txBody>
      </p:sp>
      <p:sp>
        <p:nvSpPr>
          <p:cNvPr id="103" name="Flowchart: Off-page Connector 102">
            <a:extLst>
              <a:ext uri="{FF2B5EF4-FFF2-40B4-BE49-F238E27FC236}">
                <a16:creationId xmlns:a16="http://schemas.microsoft.com/office/drawing/2014/main" id="{F5962AC2-4632-48FE-AFCC-99089C02C4A5}"/>
              </a:ext>
            </a:extLst>
          </p:cNvPr>
          <p:cNvSpPr/>
          <p:nvPr/>
        </p:nvSpPr>
        <p:spPr>
          <a:xfrm>
            <a:off x="46048805" y="131534"/>
            <a:ext cx="2445745" cy="1238251"/>
          </a:xfrm>
          <a:prstGeom prst="flowChartOffpageConnector">
            <a:avLst/>
          </a:prstGeom>
          <a:gradFill>
            <a:gsLst>
              <a:gs pos="0">
                <a:srgbClr val="CC0000"/>
              </a:gs>
              <a:gs pos="100000">
                <a:srgbClr val="AC0000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7200" dirty="0"/>
              <a:t>5</a:t>
            </a:r>
          </a:p>
        </p:txBody>
      </p:sp>
      <p:pic>
        <p:nvPicPr>
          <p:cNvPr id="104" name="Picture 2">
            <a:extLst>
              <a:ext uri="{FF2B5EF4-FFF2-40B4-BE49-F238E27FC236}">
                <a16:creationId xmlns:a16="http://schemas.microsoft.com/office/drawing/2014/main" id="{A004D8AB-A683-480F-BEA5-B520A39D91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5923056" y="3276206"/>
            <a:ext cx="2685191" cy="1836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05" name="Rectangle 104">
            <a:extLst>
              <a:ext uri="{FF2B5EF4-FFF2-40B4-BE49-F238E27FC236}">
                <a16:creationId xmlns:a16="http://schemas.microsoft.com/office/drawing/2014/main" id="{AAC68C77-B9B2-4E8B-898C-B69CA83B411F}"/>
              </a:ext>
            </a:extLst>
          </p:cNvPr>
          <p:cNvSpPr/>
          <p:nvPr/>
        </p:nvSpPr>
        <p:spPr>
          <a:xfrm>
            <a:off x="48790025" y="1558338"/>
            <a:ext cx="3080553" cy="123825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bg1">
                  <a:lumMod val="6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4400" dirty="0">
                <a:solidFill>
                  <a:sysClr val="windowText" lastClr="000000"/>
                </a:solidFill>
                <a:latin typeface="Bahnschrift" panose="020B0502040204020203" pitchFamily="34" charset="0"/>
              </a:rPr>
              <a:t>South </a:t>
            </a:r>
            <a:r>
              <a:rPr lang="nl-NL" sz="4400" dirty="0" err="1">
                <a:solidFill>
                  <a:sysClr val="windowText" lastClr="000000"/>
                </a:solidFill>
                <a:latin typeface="Bahnschrift" panose="020B0502040204020203" pitchFamily="34" charset="0"/>
              </a:rPr>
              <a:t>Africa</a:t>
            </a:r>
            <a:endParaRPr lang="nl-NL" sz="4400" dirty="0">
              <a:solidFill>
                <a:sysClr val="windowText" lastClr="000000"/>
              </a:solidFill>
              <a:latin typeface="Bahnschrift" panose="020B0502040204020203" pitchFamily="34" charset="0"/>
            </a:endParaRPr>
          </a:p>
        </p:txBody>
      </p:sp>
      <p:sp>
        <p:nvSpPr>
          <p:cNvPr id="106" name="Flowchart: Off-page Connector 105">
            <a:extLst>
              <a:ext uri="{FF2B5EF4-FFF2-40B4-BE49-F238E27FC236}">
                <a16:creationId xmlns:a16="http://schemas.microsoft.com/office/drawing/2014/main" id="{AC77FA2F-27C5-433E-AEE4-B636A4D7B0C2}"/>
              </a:ext>
            </a:extLst>
          </p:cNvPr>
          <p:cNvSpPr/>
          <p:nvPr/>
        </p:nvSpPr>
        <p:spPr>
          <a:xfrm>
            <a:off x="49096452" y="131534"/>
            <a:ext cx="2445745" cy="1238251"/>
          </a:xfrm>
          <a:prstGeom prst="flowChartOffpageConnector">
            <a:avLst/>
          </a:prstGeom>
          <a:gradFill>
            <a:gsLst>
              <a:gs pos="0">
                <a:srgbClr val="CC0000"/>
              </a:gs>
              <a:gs pos="100000">
                <a:srgbClr val="AC0000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7200" dirty="0"/>
              <a:t>4</a:t>
            </a:r>
          </a:p>
        </p:txBody>
      </p:sp>
      <p:pic>
        <p:nvPicPr>
          <p:cNvPr id="107" name="Picture 2">
            <a:extLst>
              <a:ext uri="{FF2B5EF4-FFF2-40B4-BE49-F238E27FC236}">
                <a16:creationId xmlns:a16="http://schemas.microsoft.com/office/drawing/2014/main" id="{DCF52A43-A381-4DAE-AC0A-9905BEB04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8948549" y="3276206"/>
            <a:ext cx="2755722" cy="1836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08" name="Rectangle 107">
            <a:extLst>
              <a:ext uri="{FF2B5EF4-FFF2-40B4-BE49-F238E27FC236}">
                <a16:creationId xmlns:a16="http://schemas.microsoft.com/office/drawing/2014/main" id="{73138992-2DC9-4497-9D5E-EA9C102C779E}"/>
              </a:ext>
            </a:extLst>
          </p:cNvPr>
          <p:cNvSpPr/>
          <p:nvPr/>
        </p:nvSpPr>
        <p:spPr>
          <a:xfrm>
            <a:off x="51854605" y="1558338"/>
            <a:ext cx="3080553" cy="123825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bg1">
                  <a:lumMod val="6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4400" dirty="0">
                <a:solidFill>
                  <a:sysClr val="windowText" lastClr="000000"/>
                </a:solidFill>
                <a:latin typeface="Bahnschrift" panose="020B0502040204020203" pitchFamily="34" charset="0"/>
              </a:rPr>
              <a:t>Russia</a:t>
            </a:r>
          </a:p>
        </p:txBody>
      </p:sp>
      <p:sp>
        <p:nvSpPr>
          <p:cNvPr id="109" name="Flowchart: Off-page Connector 108">
            <a:extLst>
              <a:ext uri="{FF2B5EF4-FFF2-40B4-BE49-F238E27FC236}">
                <a16:creationId xmlns:a16="http://schemas.microsoft.com/office/drawing/2014/main" id="{5247FB56-B514-4B6A-AEA1-49D9CA804C53}"/>
              </a:ext>
            </a:extLst>
          </p:cNvPr>
          <p:cNvSpPr/>
          <p:nvPr/>
        </p:nvSpPr>
        <p:spPr>
          <a:xfrm>
            <a:off x="52144098" y="131534"/>
            <a:ext cx="2445745" cy="1238251"/>
          </a:xfrm>
          <a:prstGeom prst="flowChartOffpageConnector">
            <a:avLst/>
          </a:prstGeom>
          <a:gradFill>
            <a:gsLst>
              <a:gs pos="0">
                <a:srgbClr val="CC0000"/>
              </a:gs>
              <a:gs pos="100000">
                <a:srgbClr val="AC0000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7200" dirty="0"/>
              <a:t>3</a:t>
            </a:r>
          </a:p>
        </p:txBody>
      </p:sp>
      <p:pic>
        <p:nvPicPr>
          <p:cNvPr id="110" name="Picture 2">
            <a:extLst>
              <a:ext uri="{FF2B5EF4-FFF2-40B4-BE49-F238E27FC236}">
                <a16:creationId xmlns:a16="http://schemas.microsoft.com/office/drawing/2014/main" id="{9DC627E0-56CB-4003-A42B-95A6581F8D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2010925" y="3276206"/>
            <a:ext cx="2755722" cy="1836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11" name="TextBox 110">
            <a:extLst>
              <a:ext uri="{FF2B5EF4-FFF2-40B4-BE49-F238E27FC236}">
                <a16:creationId xmlns:a16="http://schemas.microsoft.com/office/drawing/2014/main" id="{05A8F389-B85B-4125-96A4-11BF093EAFE7}"/>
              </a:ext>
            </a:extLst>
          </p:cNvPr>
          <p:cNvSpPr txBox="1"/>
          <p:nvPr/>
        </p:nvSpPr>
        <p:spPr>
          <a:xfrm>
            <a:off x="42872538" y="5287672"/>
            <a:ext cx="270298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The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quick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brown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fox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jumps</a:t>
            </a:r>
            <a:endParaRPr lang="nl-NL" sz="1600" dirty="0">
              <a:solidFill>
                <a:schemeClr val="bg1"/>
              </a:solidFill>
              <a:latin typeface="Bahnschrift" panose="020B0502040204020203" pitchFamily="34" charset="0"/>
            </a:endParaRPr>
          </a:p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over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the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lazy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dog.</a:t>
            </a:r>
          </a:p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The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quick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brown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fox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jumps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</a:p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over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the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lazy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dog. </a:t>
            </a:r>
          </a:p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The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quick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brown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fox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jumps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</a:p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over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the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lazy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dog. 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A4881C1C-FEA1-4929-977A-C30EF0B927E7}"/>
              </a:ext>
            </a:extLst>
          </p:cNvPr>
          <p:cNvSpPr txBox="1"/>
          <p:nvPr/>
        </p:nvSpPr>
        <p:spPr>
          <a:xfrm>
            <a:off x="45924205" y="5287672"/>
            <a:ext cx="270298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The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quick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brown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fox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jumps</a:t>
            </a:r>
            <a:endParaRPr lang="nl-NL" sz="1600" dirty="0">
              <a:solidFill>
                <a:schemeClr val="bg1"/>
              </a:solidFill>
              <a:latin typeface="Bahnschrift" panose="020B0502040204020203" pitchFamily="34" charset="0"/>
            </a:endParaRPr>
          </a:p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over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the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lazy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dog.</a:t>
            </a:r>
          </a:p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The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quick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brown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fox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jumps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</a:p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over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the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lazy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dog. </a:t>
            </a:r>
          </a:p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The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quick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brown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fox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jumps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</a:p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over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the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lazy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dog. 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039A5859-9EBB-4CA4-ABBC-454DA20FAE00}"/>
              </a:ext>
            </a:extLst>
          </p:cNvPr>
          <p:cNvSpPr txBox="1"/>
          <p:nvPr/>
        </p:nvSpPr>
        <p:spPr>
          <a:xfrm>
            <a:off x="48974918" y="5287672"/>
            <a:ext cx="270298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The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quick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brown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fox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jumps</a:t>
            </a:r>
            <a:endParaRPr lang="nl-NL" sz="1600" dirty="0">
              <a:solidFill>
                <a:schemeClr val="bg1"/>
              </a:solidFill>
              <a:latin typeface="Bahnschrift" panose="020B0502040204020203" pitchFamily="34" charset="0"/>
            </a:endParaRPr>
          </a:p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over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the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lazy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dog.</a:t>
            </a:r>
          </a:p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The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quick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brown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fox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jumps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</a:p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over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the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lazy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dog. </a:t>
            </a:r>
          </a:p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The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quick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brown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fox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jumps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</a:p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over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the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lazy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dog. 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D2C6E75C-8662-4DA3-832A-961AB10BE893}"/>
              </a:ext>
            </a:extLst>
          </p:cNvPr>
          <p:cNvSpPr txBox="1"/>
          <p:nvPr/>
        </p:nvSpPr>
        <p:spPr>
          <a:xfrm>
            <a:off x="52022919" y="5287206"/>
            <a:ext cx="270298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The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quick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brown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fox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jumps</a:t>
            </a:r>
            <a:endParaRPr lang="nl-NL" sz="1600" dirty="0">
              <a:solidFill>
                <a:schemeClr val="bg1"/>
              </a:solidFill>
              <a:latin typeface="Bahnschrift" panose="020B0502040204020203" pitchFamily="34" charset="0"/>
            </a:endParaRPr>
          </a:p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over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the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lazy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dog.</a:t>
            </a:r>
          </a:p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The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quick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brown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fox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jumps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</a:p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over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the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lazy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dog. </a:t>
            </a:r>
          </a:p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The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quick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brown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fox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jumps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</a:p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over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the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lazy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dog. </a:t>
            </a: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2F669954-F3A2-4032-9B26-57F1A37AA18D}"/>
              </a:ext>
            </a:extLst>
          </p:cNvPr>
          <p:cNvSpPr/>
          <p:nvPr/>
        </p:nvSpPr>
        <p:spPr>
          <a:xfrm>
            <a:off x="54903313" y="-127668"/>
            <a:ext cx="3048000" cy="7137400"/>
          </a:xfrm>
          <a:prstGeom prst="rect">
            <a:avLst/>
          </a:prstGeom>
          <a:solidFill>
            <a:schemeClr val="bg2">
              <a:lumMod val="10000"/>
            </a:schemeClr>
          </a:solidFill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083AB04D-68D5-4696-8348-CB8A18D06810}"/>
              </a:ext>
            </a:extLst>
          </p:cNvPr>
          <p:cNvSpPr/>
          <p:nvPr/>
        </p:nvSpPr>
        <p:spPr>
          <a:xfrm>
            <a:off x="57951313" y="-127668"/>
            <a:ext cx="3218894" cy="7137400"/>
          </a:xfrm>
          <a:prstGeom prst="rect">
            <a:avLst/>
          </a:prstGeom>
          <a:solidFill>
            <a:schemeClr val="bg2">
              <a:lumMod val="10000"/>
            </a:schemeClr>
          </a:solidFill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84EA0F3F-4E9A-44DE-A6C6-83247E3B52A9}"/>
              </a:ext>
            </a:extLst>
          </p:cNvPr>
          <p:cNvSpPr/>
          <p:nvPr/>
        </p:nvSpPr>
        <p:spPr>
          <a:xfrm>
            <a:off x="54872200" y="1558338"/>
            <a:ext cx="3080553" cy="123825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bg1">
                  <a:lumMod val="6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4400" dirty="0">
                <a:solidFill>
                  <a:sysClr val="windowText" lastClr="000000"/>
                </a:solidFill>
                <a:latin typeface="Bahnschrift" panose="020B0502040204020203" pitchFamily="34" charset="0"/>
              </a:rPr>
              <a:t>Australia</a:t>
            </a:r>
          </a:p>
        </p:txBody>
      </p:sp>
      <p:sp>
        <p:nvSpPr>
          <p:cNvPr id="118" name="Flowchart: Off-page Connector 117">
            <a:extLst>
              <a:ext uri="{FF2B5EF4-FFF2-40B4-BE49-F238E27FC236}">
                <a16:creationId xmlns:a16="http://schemas.microsoft.com/office/drawing/2014/main" id="{64C7D16B-2CB7-44C4-B4EE-C247472073FA}"/>
              </a:ext>
            </a:extLst>
          </p:cNvPr>
          <p:cNvSpPr/>
          <p:nvPr/>
        </p:nvSpPr>
        <p:spPr>
          <a:xfrm>
            <a:off x="55203734" y="131534"/>
            <a:ext cx="2445745" cy="1238251"/>
          </a:xfrm>
          <a:prstGeom prst="flowChartOffpageConnector">
            <a:avLst/>
          </a:prstGeom>
          <a:gradFill>
            <a:gsLst>
              <a:gs pos="0">
                <a:srgbClr val="CC0000"/>
              </a:gs>
              <a:gs pos="100000">
                <a:srgbClr val="AC0000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7200" dirty="0"/>
              <a:t>2</a:t>
            </a:r>
          </a:p>
        </p:txBody>
      </p:sp>
      <p:pic>
        <p:nvPicPr>
          <p:cNvPr id="119" name="Picture 2">
            <a:extLst>
              <a:ext uri="{FF2B5EF4-FFF2-40B4-BE49-F238E27FC236}">
                <a16:creationId xmlns:a16="http://schemas.microsoft.com/office/drawing/2014/main" id="{194D0F8D-A545-4675-80DA-898FC2BC70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5038898" y="3505276"/>
            <a:ext cx="2755723" cy="137786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20" name="Rectangle 119">
            <a:extLst>
              <a:ext uri="{FF2B5EF4-FFF2-40B4-BE49-F238E27FC236}">
                <a16:creationId xmlns:a16="http://schemas.microsoft.com/office/drawing/2014/main" id="{B2F305AE-5DA0-417C-8D30-6B8EEAA7D3E5}"/>
              </a:ext>
            </a:extLst>
          </p:cNvPr>
          <p:cNvSpPr/>
          <p:nvPr/>
        </p:nvSpPr>
        <p:spPr>
          <a:xfrm>
            <a:off x="57951377" y="1558338"/>
            <a:ext cx="3080553" cy="123825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bg1">
                  <a:lumMod val="6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4400" dirty="0">
                <a:solidFill>
                  <a:sysClr val="windowText" lastClr="000000"/>
                </a:solidFill>
                <a:latin typeface="Bahnschrift" panose="020B0502040204020203" pitchFamily="34" charset="0"/>
              </a:rPr>
              <a:t>Canada</a:t>
            </a:r>
          </a:p>
        </p:txBody>
      </p:sp>
      <p:sp>
        <p:nvSpPr>
          <p:cNvPr id="121" name="Flowchart: Off-page Connector 120">
            <a:extLst>
              <a:ext uri="{FF2B5EF4-FFF2-40B4-BE49-F238E27FC236}">
                <a16:creationId xmlns:a16="http://schemas.microsoft.com/office/drawing/2014/main" id="{AA807319-220C-4999-AF04-B9764917D9CC}"/>
              </a:ext>
            </a:extLst>
          </p:cNvPr>
          <p:cNvSpPr/>
          <p:nvPr/>
        </p:nvSpPr>
        <p:spPr>
          <a:xfrm>
            <a:off x="58251380" y="131534"/>
            <a:ext cx="2445745" cy="1238251"/>
          </a:xfrm>
          <a:prstGeom prst="flowChartOffpageConnector">
            <a:avLst/>
          </a:prstGeom>
          <a:gradFill>
            <a:gsLst>
              <a:gs pos="0">
                <a:srgbClr val="CC0000"/>
              </a:gs>
              <a:gs pos="100000">
                <a:srgbClr val="AC0000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7200" dirty="0"/>
              <a:t>1</a:t>
            </a:r>
          </a:p>
        </p:txBody>
      </p:sp>
      <p:pic>
        <p:nvPicPr>
          <p:cNvPr id="122" name="Picture 2">
            <a:extLst>
              <a:ext uri="{FF2B5EF4-FFF2-40B4-BE49-F238E27FC236}">
                <a16:creationId xmlns:a16="http://schemas.microsoft.com/office/drawing/2014/main" id="{47B8CA28-E583-43BF-9870-7334BB72A5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8088316" y="3505276"/>
            <a:ext cx="2767708" cy="137786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23" name="TextBox 122">
            <a:extLst>
              <a:ext uri="{FF2B5EF4-FFF2-40B4-BE49-F238E27FC236}">
                <a16:creationId xmlns:a16="http://schemas.microsoft.com/office/drawing/2014/main" id="{481E49C5-1059-4E55-9A1C-A420A579EAF4}"/>
              </a:ext>
            </a:extLst>
          </p:cNvPr>
          <p:cNvSpPr txBox="1"/>
          <p:nvPr/>
        </p:nvSpPr>
        <p:spPr>
          <a:xfrm>
            <a:off x="55082200" y="5287672"/>
            <a:ext cx="270298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The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quick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brown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fox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jumps</a:t>
            </a:r>
            <a:endParaRPr lang="nl-NL" sz="1600" dirty="0">
              <a:solidFill>
                <a:schemeClr val="bg1"/>
              </a:solidFill>
              <a:latin typeface="Bahnschrift" panose="020B0502040204020203" pitchFamily="34" charset="0"/>
            </a:endParaRPr>
          </a:p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over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the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lazy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dog.</a:t>
            </a:r>
          </a:p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The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quick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brown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fox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jumps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</a:p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over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the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lazy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dog. </a:t>
            </a:r>
          </a:p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The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quick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brown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fox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jumps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</a:p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over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the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lazy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dog. 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28ECB8CF-1E72-4AEB-89B3-32D94EFB7323}"/>
              </a:ext>
            </a:extLst>
          </p:cNvPr>
          <p:cNvSpPr txBox="1"/>
          <p:nvPr/>
        </p:nvSpPr>
        <p:spPr>
          <a:xfrm>
            <a:off x="58130201" y="5287206"/>
            <a:ext cx="270298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The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quick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brown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fox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jumps</a:t>
            </a:r>
            <a:endParaRPr lang="nl-NL" sz="1600" dirty="0">
              <a:solidFill>
                <a:schemeClr val="bg1"/>
              </a:solidFill>
              <a:latin typeface="Bahnschrift" panose="020B0502040204020203" pitchFamily="34" charset="0"/>
            </a:endParaRPr>
          </a:p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over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the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lazy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dog.</a:t>
            </a:r>
          </a:p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The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quick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brown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fox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jumps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</a:p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over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the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lazy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dog. </a:t>
            </a:r>
          </a:p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The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quick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brown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fox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jumps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</a:p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over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the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lazy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dog. </a:t>
            </a:r>
          </a:p>
        </p:txBody>
      </p:sp>
    </p:spTree>
    <p:extLst>
      <p:ext uri="{BB962C8B-B14F-4D97-AF65-F5344CB8AC3E}">
        <p14:creationId xmlns:p14="http://schemas.microsoft.com/office/powerpoint/2010/main" val="159341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35" presetClass="path" presetSubtype="0" fill="hold" grpId="0" nodeType="click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0 -7.40741E-7 L -4 -7.40741E-7 " pathEditMode="relative" rAng="0" ptsTypes="AA">
                                      <p:cBhvr>
                                        <p:cTn id="88" dur="8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0000" y="0"/>
                                    </p:animMotion>
                                  </p:childTnLst>
                                </p:cTn>
                              </p:par>
                              <p:par>
                                <p:cTn id="89" presetID="35" presetClass="path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-3.54167E-6 -2.59259E-6 L -4.00742 -2.59259E-6 " pathEditMode="relative" rAng="0" ptsTypes="AA">
                                      <p:cBhvr>
                                        <p:cTn id="90" dur="8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0365" y="0"/>
                                    </p:animMotion>
                                  </p:childTnLst>
                                </p:cTn>
                              </p:par>
                              <p:par>
                                <p:cTn id="91" presetID="35" presetClass="path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-1.45833E-6 -4.07407E-6 L -4.00612 -4.07407E-6 " pathEditMode="relative" rAng="0" ptsTypes="AA">
                                      <p:cBhvr>
                                        <p:cTn id="92" dur="80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0299" y="0"/>
                                    </p:animMotion>
                                  </p:childTnLst>
                                </p:cTn>
                              </p:par>
                              <p:par>
                                <p:cTn id="93" presetID="35" presetClass="path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0 3.33333E-6 L -4.00521 3.33333E-6 " pathEditMode="relative" rAng="0" ptsTypes="AA">
                                      <p:cBhvr>
                                        <p:cTn id="94" dur="8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0260" y="0"/>
                                    </p:animMotion>
                                  </p:childTnLst>
                                </p:cTn>
                              </p:par>
                              <p:par>
                                <p:cTn id="95" presetID="35" presetClass="path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0 -1.85185E-6 L -4.00924 -1.85185E-6 " pathEditMode="relative" rAng="0" ptsTypes="AA">
                                      <p:cBhvr>
                                        <p:cTn id="96" dur="8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0456" y="0"/>
                                    </p:animMotion>
                                  </p:childTnLst>
                                </p:cTn>
                              </p:par>
                              <p:par>
                                <p:cTn id="97" presetID="35" presetClass="path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0 -7.40741E-7 L -4 -7.40741E-7 " pathEditMode="relative" rAng="0" ptsTypes="AA">
                                      <p:cBhvr>
                                        <p:cTn id="98" dur="8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0000" y="0"/>
                                    </p:animMotion>
                                  </p:childTnLst>
                                </p:cTn>
                              </p:par>
                              <p:par>
                                <p:cTn id="99" presetID="35" presetClass="path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-3.54167E-6 -2.59259E-6 L -4.00742 -2.59259E-6 " pathEditMode="relative" rAng="0" ptsTypes="AA">
                                      <p:cBhvr>
                                        <p:cTn id="100" dur="8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0365" y="0"/>
                                    </p:animMotion>
                                  </p:childTnLst>
                                </p:cTn>
                              </p:par>
                              <p:par>
                                <p:cTn id="101" presetID="35" presetClass="path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-1.45833E-6 -4.07407E-6 L -4.00612 -4.07407E-6 " pathEditMode="relative" rAng="0" ptsTypes="AA">
                                      <p:cBhvr>
                                        <p:cTn id="102" dur="8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0299" y="0"/>
                                    </p:animMotion>
                                  </p:childTnLst>
                                </p:cTn>
                              </p:par>
                              <p:par>
                                <p:cTn id="103" presetID="35" presetClass="path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0 3.33333E-6 L -4.00521 3.33333E-6 " pathEditMode="relative" rAng="0" ptsTypes="AA">
                                      <p:cBhvr>
                                        <p:cTn id="104" dur="80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0260" y="0"/>
                                    </p:animMotion>
                                  </p:childTnLst>
                                </p:cTn>
                              </p:par>
                              <p:par>
                                <p:cTn id="105" presetID="35" presetClass="path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0 -1.85185E-6 L -4.00924 -1.85185E-6 " pathEditMode="relative" rAng="0" ptsTypes="AA">
                                      <p:cBhvr>
                                        <p:cTn id="106" dur="8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0456" y="0"/>
                                    </p:animMotion>
                                  </p:childTnLst>
                                </p:cTn>
                              </p:par>
                              <p:par>
                                <p:cTn id="107" presetID="35" presetClass="path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0 -7.40741E-7 L -4 -7.40741E-7 " pathEditMode="relative" rAng="0" ptsTypes="AA">
                                      <p:cBhvr>
                                        <p:cTn id="108" dur="80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0000" y="0"/>
                                    </p:animMotion>
                                  </p:childTnLst>
                                </p:cTn>
                              </p:par>
                              <p:par>
                                <p:cTn id="109" presetID="35" presetClass="path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-3.54167E-6 -2.59259E-6 L -4.00742 -2.59259E-6 " pathEditMode="relative" rAng="0" ptsTypes="AA">
                                      <p:cBhvr>
                                        <p:cTn id="110" dur="8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0365" y="0"/>
                                    </p:animMotion>
                                  </p:childTnLst>
                                </p:cTn>
                              </p:par>
                              <p:par>
                                <p:cTn id="111" presetID="35" presetClass="path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-1.45833E-6 -4.07407E-6 L -4.00612 -4.07407E-6 " pathEditMode="relative" rAng="0" ptsTypes="AA">
                                      <p:cBhvr>
                                        <p:cTn id="112" dur="8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0299" y="0"/>
                                    </p:animMotion>
                                  </p:childTnLst>
                                </p:cTn>
                              </p:par>
                              <p:par>
                                <p:cTn id="113" presetID="35" presetClass="path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0 3.33333E-6 L -4.00521 3.33333E-6 " pathEditMode="relative" rAng="0" ptsTypes="AA">
                                      <p:cBhvr>
                                        <p:cTn id="114" dur="80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0260" y="0"/>
                                    </p:animMotion>
                                  </p:childTnLst>
                                </p:cTn>
                              </p:par>
                              <p:par>
                                <p:cTn id="115" presetID="35" presetClass="path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0 -1.85185E-6 L -4.00924 -1.85185E-6 " pathEditMode="relative" rAng="0" ptsTypes="AA">
                                      <p:cBhvr>
                                        <p:cTn id="116" dur="8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0456" y="0"/>
                                    </p:animMotion>
                                  </p:childTnLst>
                                </p:cTn>
                              </p:par>
                              <p:par>
                                <p:cTn id="117" presetID="35" presetClass="path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0 -7.40741E-7 L -4 -7.40741E-7 " pathEditMode="relative" rAng="0" ptsTypes="AA">
                                      <p:cBhvr>
                                        <p:cTn id="118" dur="80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0000" y="0"/>
                                    </p:animMotion>
                                  </p:childTnLst>
                                </p:cTn>
                              </p:par>
                              <p:par>
                                <p:cTn id="119" presetID="35" presetClass="path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-3.54167E-6 -2.59259E-6 L -4.00742 -2.59259E-6 " pathEditMode="relative" rAng="0" ptsTypes="AA">
                                      <p:cBhvr>
                                        <p:cTn id="120" dur="80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0365" y="0"/>
                                    </p:animMotion>
                                  </p:childTnLst>
                                </p:cTn>
                              </p:par>
                              <p:par>
                                <p:cTn id="121" presetID="35" presetClass="path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-1.45833E-6 -4.07407E-6 L -4.00612 -4.07407E-6 " pathEditMode="relative" rAng="0" ptsTypes="AA">
                                      <p:cBhvr>
                                        <p:cTn id="122" dur="80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0299" y="0"/>
                                    </p:animMotion>
                                  </p:childTnLst>
                                </p:cTn>
                              </p:par>
                              <p:par>
                                <p:cTn id="123" presetID="35" presetClass="path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0 3.33333E-6 L -4.00521 3.33333E-6 " pathEditMode="relative" rAng="0" ptsTypes="AA">
                                      <p:cBhvr>
                                        <p:cTn id="124" dur="80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0260" y="0"/>
                                    </p:animMotion>
                                  </p:childTnLst>
                                </p:cTn>
                              </p:par>
                              <p:par>
                                <p:cTn id="125" presetID="35" presetClass="path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0 -1.85185E-6 L -4.00924 -1.85185E-6 " pathEditMode="relative" rAng="0" ptsTypes="AA">
                                      <p:cBhvr>
                                        <p:cTn id="126" dur="8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0456" y="0"/>
                                    </p:animMotion>
                                  </p:childTnLst>
                                </p:cTn>
                              </p:par>
                              <p:par>
                                <p:cTn id="127" presetID="35" presetClass="path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0 -7.40741E-7 L -4 -7.40741E-7 " pathEditMode="relative" rAng="0" ptsTypes="AA">
                                      <p:cBhvr>
                                        <p:cTn id="128" dur="80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0000" y="0"/>
                                    </p:animMotion>
                                  </p:childTnLst>
                                </p:cTn>
                              </p:par>
                              <p:par>
                                <p:cTn id="129" presetID="35" presetClass="path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-3.54167E-6 -2.59259E-6 L -4.00742 -2.59259E-6 " pathEditMode="relative" rAng="0" ptsTypes="AA">
                                      <p:cBhvr>
                                        <p:cTn id="130" dur="80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0365" y="0"/>
                                    </p:animMotion>
                                  </p:childTnLst>
                                </p:cTn>
                              </p:par>
                              <p:par>
                                <p:cTn id="131" presetID="35" presetClass="path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-1.45833E-6 -4.07407E-6 L -4.00612 -4.07407E-6 " pathEditMode="relative" rAng="0" ptsTypes="AA">
                                      <p:cBhvr>
                                        <p:cTn id="132" dur="80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0299" y="0"/>
                                    </p:animMotion>
                                  </p:childTnLst>
                                </p:cTn>
                              </p:par>
                              <p:par>
                                <p:cTn id="133" presetID="35" presetClass="path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0 3.33333E-6 L -4.00521 3.33333E-6 " pathEditMode="relative" rAng="0" ptsTypes="AA">
                                      <p:cBhvr>
                                        <p:cTn id="134" dur="80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0260" y="0"/>
                                    </p:animMotion>
                                  </p:childTnLst>
                                </p:cTn>
                              </p:par>
                              <p:par>
                                <p:cTn id="135" presetID="35" presetClass="path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0 -1.85185E-6 L -4.00924 -1.85185E-6 " pathEditMode="relative" rAng="0" ptsTypes="AA">
                                      <p:cBhvr>
                                        <p:cTn id="136" dur="8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0456" y="0"/>
                                    </p:animMotion>
                                  </p:childTnLst>
                                </p:cTn>
                              </p:par>
                              <p:par>
                                <p:cTn id="137" presetID="35" presetClass="path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0 -7.40741E-7 L -4 -7.40741E-7 " pathEditMode="relative" rAng="0" ptsTypes="AA">
                                      <p:cBhvr>
                                        <p:cTn id="138" dur="80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0000" y="0"/>
                                    </p:animMotion>
                                  </p:childTnLst>
                                </p:cTn>
                              </p:par>
                              <p:par>
                                <p:cTn id="139" presetID="35" presetClass="path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-3.54167E-6 -2.59259E-6 L -4.00742 -2.59259E-6 " pathEditMode="relative" rAng="0" ptsTypes="AA">
                                      <p:cBhvr>
                                        <p:cTn id="140" dur="80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0365" y="0"/>
                                    </p:animMotion>
                                  </p:childTnLst>
                                </p:cTn>
                              </p:par>
                              <p:par>
                                <p:cTn id="141" presetID="35" presetClass="path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-1.45833E-6 -4.07407E-6 L -4.00612 -4.07407E-6 " pathEditMode="relative" rAng="0" ptsTypes="AA">
                                      <p:cBhvr>
                                        <p:cTn id="142" dur="80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0299" y="0"/>
                                    </p:animMotion>
                                  </p:childTnLst>
                                </p:cTn>
                              </p:par>
                              <p:par>
                                <p:cTn id="143" presetID="35" presetClass="path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0 3.33333E-6 L -4.00521 3.33333E-6 " pathEditMode="relative" rAng="0" ptsTypes="AA">
                                      <p:cBhvr>
                                        <p:cTn id="144" dur="80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0260" y="0"/>
                                    </p:animMotion>
                                  </p:childTnLst>
                                </p:cTn>
                              </p:par>
                              <p:par>
                                <p:cTn id="145" presetID="35" presetClass="path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0 -1.85185E-6 L -4.00924 -1.85185E-6 " pathEditMode="relative" rAng="0" ptsTypes="AA">
                                      <p:cBhvr>
                                        <p:cTn id="146" dur="80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0456" y="0"/>
                                    </p:animMotion>
                                  </p:childTnLst>
                                </p:cTn>
                              </p:par>
                              <p:par>
                                <p:cTn id="147" presetID="35" presetClass="path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0 -7.40741E-7 L -4 -7.40741E-7 " pathEditMode="relative" rAng="0" ptsTypes="AA">
                                      <p:cBhvr>
                                        <p:cTn id="148" dur="80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0000" y="0"/>
                                    </p:animMotion>
                                  </p:childTnLst>
                                </p:cTn>
                              </p:par>
                              <p:par>
                                <p:cTn id="149" presetID="35" presetClass="path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-3.54167E-6 -2.59259E-6 L -4.00742 -2.59259E-6 " pathEditMode="relative" rAng="0" ptsTypes="AA">
                                      <p:cBhvr>
                                        <p:cTn id="150" dur="80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0365" y="0"/>
                                    </p:animMotion>
                                  </p:childTnLst>
                                </p:cTn>
                              </p:par>
                              <p:par>
                                <p:cTn id="151" presetID="35" presetClass="path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-1.45833E-6 -4.07407E-6 L -4.00612 -4.07407E-6 " pathEditMode="relative" rAng="0" ptsTypes="AA">
                                      <p:cBhvr>
                                        <p:cTn id="152" dur="80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0299" y="0"/>
                                    </p:animMotion>
                                  </p:childTnLst>
                                </p:cTn>
                              </p:par>
                              <p:par>
                                <p:cTn id="153" presetID="35" presetClass="path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0 3.33333E-6 L -4.00521 3.33333E-6 " pathEditMode="relative" rAng="0" ptsTypes="AA">
                                      <p:cBhvr>
                                        <p:cTn id="154" dur="80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0260" y="0"/>
                                    </p:animMotion>
                                  </p:childTnLst>
                                </p:cTn>
                              </p:par>
                              <p:par>
                                <p:cTn id="155" presetID="35" presetClass="path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0 -1.85185E-6 L -4.00924 -1.85185E-6 " pathEditMode="relative" rAng="0" ptsTypes="AA">
                                      <p:cBhvr>
                                        <p:cTn id="156" dur="80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0456" y="0"/>
                                    </p:animMotion>
                                  </p:childTnLst>
                                </p:cTn>
                              </p:par>
                              <p:par>
                                <p:cTn id="157" presetID="35" presetClass="path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0 -7.40741E-7 L -4 -7.40741E-7 " pathEditMode="relative" rAng="0" ptsTypes="AA">
                                      <p:cBhvr>
                                        <p:cTn id="158" dur="80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0000" y="0"/>
                                    </p:animMotion>
                                  </p:childTnLst>
                                </p:cTn>
                              </p:par>
                              <p:par>
                                <p:cTn id="159" presetID="35" presetClass="path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-3.54167E-6 -2.59259E-6 L -4.00742 -2.59259E-6 " pathEditMode="relative" rAng="0" ptsTypes="AA">
                                      <p:cBhvr>
                                        <p:cTn id="160" dur="80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0365" y="0"/>
                                    </p:animMotion>
                                  </p:childTnLst>
                                </p:cTn>
                              </p:par>
                              <p:par>
                                <p:cTn id="161" presetID="35" presetClass="path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-1.45833E-6 -4.07407E-6 L -4.00612 -4.07407E-6 " pathEditMode="relative" rAng="0" ptsTypes="AA">
                                      <p:cBhvr>
                                        <p:cTn id="162" dur="80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0299" y="0"/>
                                    </p:animMotion>
                                  </p:childTnLst>
                                </p:cTn>
                              </p:par>
                              <p:par>
                                <p:cTn id="163" presetID="35" presetClass="path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0 3.33333E-6 L -4.00521 3.33333E-6 " pathEditMode="relative" rAng="0" ptsTypes="AA">
                                      <p:cBhvr>
                                        <p:cTn id="164" dur="80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0260" y="0"/>
                                    </p:animMotion>
                                  </p:childTnLst>
                                </p:cTn>
                              </p:par>
                              <p:par>
                                <p:cTn id="165" presetID="35" presetClass="path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0 -1.85185E-6 L -4.00924 -1.85185E-6 " pathEditMode="relative" rAng="0" ptsTypes="AA">
                                      <p:cBhvr>
                                        <p:cTn id="166" dur="80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0456" y="0"/>
                                    </p:animMotion>
                                  </p:childTnLst>
                                </p:cTn>
                              </p:par>
                              <p:par>
                                <p:cTn id="167" presetID="35" presetClass="path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0 -7.40741E-7 L -4 -7.40741E-7 " pathEditMode="relative" rAng="0" ptsTypes="AA">
                                      <p:cBhvr>
                                        <p:cTn id="168" dur="80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0000" y="0"/>
                                    </p:animMotion>
                                  </p:childTnLst>
                                </p:cTn>
                              </p:par>
                              <p:par>
                                <p:cTn id="169" presetID="35" presetClass="path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-2.91667E-6 -2.59259E-6 L -4.00742 -2.59259E-6 " pathEditMode="relative" rAng="0" ptsTypes="AA">
                                      <p:cBhvr>
                                        <p:cTn id="170" dur="80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0378" y="0"/>
                                    </p:animMotion>
                                  </p:childTnLst>
                                </p:cTn>
                              </p:par>
                              <p:par>
                                <p:cTn id="171" presetID="35" presetClass="path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-1.45833E-6 -4.07407E-6 L -4.00612 -4.07407E-6 " pathEditMode="relative" rAng="0" ptsTypes="AA">
                                      <p:cBhvr>
                                        <p:cTn id="172" dur="80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0299" y="0"/>
                                    </p:animMotion>
                                  </p:childTnLst>
                                </p:cTn>
                              </p:par>
                              <p:par>
                                <p:cTn id="173" presetID="35" presetClass="path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0 3.33333E-6 L -4.00521 3.33333E-6 " pathEditMode="relative" rAng="0" ptsTypes="AA">
                                      <p:cBhvr>
                                        <p:cTn id="174" dur="80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0260" y="0"/>
                                    </p:animMotion>
                                  </p:childTnLst>
                                </p:cTn>
                              </p:par>
                              <p:par>
                                <p:cTn id="175" presetID="35" presetClass="path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0 -1.85185E-6 L -4.00924 -1.85185E-6 " pathEditMode="relative" rAng="0" ptsTypes="AA">
                                      <p:cBhvr>
                                        <p:cTn id="176" dur="80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0456" y="0"/>
                                    </p:animMotion>
                                  </p:childTnLst>
                                </p:cTn>
                              </p:par>
                              <p:par>
                                <p:cTn id="177" presetID="35" presetClass="path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0 -7.40741E-7 L -4 -7.40741E-7 " pathEditMode="relative" rAng="0" ptsTypes="AA">
                                      <p:cBhvr>
                                        <p:cTn id="178" dur="80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0000" y="0"/>
                                    </p:animMotion>
                                  </p:childTnLst>
                                </p:cTn>
                              </p:par>
                              <p:par>
                                <p:cTn id="179" presetID="35" presetClass="path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-3.54167E-6 -2.59259E-6 L -4.00742 -2.59259E-6 " pathEditMode="relative" rAng="0" ptsTypes="AA">
                                      <p:cBhvr>
                                        <p:cTn id="180" dur="80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0365" y="0"/>
                                    </p:animMotion>
                                  </p:childTnLst>
                                </p:cTn>
                              </p:par>
                              <p:par>
                                <p:cTn id="181" presetID="35" presetClass="path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-1.45833E-6 -4.07407E-6 L -4.00612 -4.07407E-6 " pathEditMode="relative" rAng="0" ptsTypes="AA">
                                      <p:cBhvr>
                                        <p:cTn id="182" dur="80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0299" y="0"/>
                                    </p:animMotion>
                                  </p:childTnLst>
                                </p:cTn>
                              </p:par>
                              <p:par>
                                <p:cTn id="183" presetID="35" presetClass="path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0 3.33333E-6 L -4.00521 3.33333E-6 " pathEditMode="relative" rAng="0" ptsTypes="AA">
                                      <p:cBhvr>
                                        <p:cTn id="184" dur="80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0260" y="0"/>
                                    </p:animMotion>
                                  </p:childTnLst>
                                </p:cTn>
                              </p:par>
                              <p:par>
                                <p:cTn id="185" presetID="35" presetClass="path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0 -1.85185E-6 L -4.00924 -1.85185E-6 " pathEditMode="relative" rAng="0" ptsTypes="AA">
                                      <p:cBhvr>
                                        <p:cTn id="186" dur="80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0456" y="0"/>
                                    </p:animMotion>
                                  </p:childTnLst>
                                </p:cTn>
                              </p:par>
                              <p:par>
                                <p:cTn id="187" presetID="35" presetClass="path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0 -7.40741E-7 L -4 -7.40741E-7 " pathEditMode="relative" rAng="0" ptsTypes="AA">
                                      <p:cBhvr>
                                        <p:cTn id="188" dur="80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0000" y="0"/>
                                    </p:animMotion>
                                  </p:childTnLst>
                                </p:cTn>
                              </p:par>
                              <p:par>
                                <p:cTn id="189" presetID="35" presetClass="path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-3.54167E-6 -2.59259E-6 L -4.00742 -2.59259E-6 " pathEditMode="relative" rAng="0" ptsTypes="AA">
                                      <p:cBhvr>
                                        <p:cTn id="190" dur="80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0365" y="0"/>
                                    </p:animMotion>
                                  </p:childTnLst>
                                </p:cTn>
                              </p:par>
                              <p:par>
                                <p:cTn id="191" presetID="35" presetClass="path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-1.45833E-6 -4.07407E-6 L -4.00612 -4.07407E-6 " pathEditMode="relative" rAng="0" ptsTypes="AA">
                                      <p:cBhvr>
                                        <p:cTn id="192" dur="80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0299" y="0"/>
                                    </p:animMotion>
                                  </p:childTnLst>
                                </p:cTn>
                              </p:par>
                              <p:par>
                                <p:cTn id="193" presetID="35" presetClass="path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0 3.33333E-6 L -4.00521 3.33333E-6 " pathEditMode="relative" rAng="0" ptsTypes="AA">
                                      <p:cBhvr>
                                        <p:cTn id="194" dur="80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0260" y="0"/>
                                    </p:animMotion>
                                  </p:childTnLst>
                                </p:cTn>
                              </p:par>
                              <p:par>
                                <p:cTn id="195" presetID="35" presetClass="path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0 -1.85185E-6 L -4.00924 -1.85185E-6 " pathEditMode="relative" rAng="0" ptsTypes="AA">
                                      <p:cBhvr>
                                        <p:cTn id="196" dur="80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0456" y="0"/>
                                    </p:animMotion>
                                  </p:childTnLst>
                                </p:cTn>
                              </p:par>
                              <p:par>
                                <p:cTn id="197" presetID="35" presetClass="path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0 -7.40741E-7 L -4 -7.40741E-7 " pathEditMode="relative" rAng="0" ptsTypes="AA">
                                      <p:cBhvr>
                                        <p:cTn id="198" dur="80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0000" y="0"/>
                                    </p:animMotion>
                                  </p:childTnLst>
                                </p:cTn>
                              </p:par>
                              <p:par>
                                <p:cTn id="199" presetID="35" presetClass="path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-3.54167E-6 -2.59259E-6 L -4.00742 -2.59259E-6 " pathEditMode="relative" rAng="0" ptsTypes="AA">
                                      <p:cBhvr>
                                        <p:cTn id="200" dur="80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0365" y="0"/>
                                    </p:animMotion>
                                  </p:childTnLst>
                                </p:cTn>
                              </p:par>
                              <p:par>
                                <p:cTn id="201" presetID="35" presetClass="path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1.04167E-6 -4.07407E-6 L -4.00612 -4.07407E-6 " pathEditMode="relative" rAng="0" ptsTypes="AA">
                                      <p:cBhvr>
                                        <p:cTn id="202" dur="80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0312" y="0"/>
                                    </p:animMotion>
                                  </p:childTnLst>
                                </p:cTn>
                              </p:par>
                              <p:par>
                                <p:cTn id="203" presetID="35" presetClass="path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0 3.33333E-6 L -4.00521 3.33333E-6 " pathEditMode="relative" rAng="0" ptsTypes="AA">
                                      <p:cBhvr>
                                        <p:cTn id="204" dur="80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0260" y="0"/>
                                    </p:animMotion>
                                  </p:childTnLst>
                                </p:cTn>
                              </p:par>
                              <p:par>
                                <p:cTn id="205" presetID="35" presetClass="path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0 -1.85185E-6 L -4.00924 -1.85185E-6 " pathEditMode="relative" rAng="0" ptsTypes="AA">
                                      <p:cBhvr>
                                        <p:cTn id="206" dur="80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0456" y="0"/>
                                    </p:animMotion>
                                  </p:childTnLst>
                                </p:cTn>
                              </p:par>
                              <p:par>
                                <p:cTn id="207" presetID="35" presetClass="path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0 -7.40741E-7 L -4 -7.40741E-7 " pathEditMode="relative" rAng="0" ptsTypes="AA">
                                      <p:cBhvr>
                                        <p:cTn id="208" dur="80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0000" y="0"/>
                                    </p:animMotion>
                                  </p:childTnLst>
                                </p:cTn>
                              </p:par>
                              <p:par>
                                <p:cTn id="209" presetID="35" presetClass="path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-3.54167E-6 -2.59259E-6 L -4.00742 -2.59259E-6 " pathEditMode="relative" rAng="0" ptsTypes="AA">
                                      <p:cBhvr>
                                        <p:cTn id="210" dur="80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0365" y="0"/>
                                    </p:animMotion>
                                  </p:childTnLst>
                                </p:cTn>
                              </p:par>
                              <p:par>
                                <p:cTn id="211" presetID="35" presetClass="path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-6.25E-7 -4.07407E-6 L -4.00612 -4.07407E-6 " pathEditMode="relative" rAng="0" ptsTypes="AA">
                                      <p:cBhvr>
                                        <p:cTn id="212" dur="80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0312" y="0"/>
                                    </p:animMotion>
                                  </p:childTnLst>
                                </p:cTn>
                              </p:par>
                              <p:par>
                                <p:cTn id="213" presetID="35" presetClass="path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0 3.33333E-6 L -4.00521 3.33333E-6 " pathEditMode="relative" rAng="0" ptsTypes="AA">
                                      <p:cBhvr>
                                        <p:cTn id="214" dur="80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0260" y="0"/>
                                    </p:animMotion>
                                  </p:childTnLst>
                                </p:cTn>
                              </p:par>
                              <p:par>
                                <p:cTn id="215" presetID="35" presetClass="path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0 -1.85185E-6 L -4.00924 -1.85185E-6 " pathEditMode="relative" rAng="0" ptsTypes="AA">
                                      <p:cBhvr>
                                        <p:cTn id="216" dur="80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0456" y="0"/>
                                    </p:animMotion>
                                  </p:childTnLst>
                                </p:cTn>
                              </p:par>
                              <p:par>
                                <p:cTn id="217" presetID="35" presetClass="path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0 -7.40741E-7 L -4 -7.40741E-7 " pathEditMode="relative" rAng="0" ptsTypes="AA">
                                      <p:cBhvr>
                                        <p:cTn id="218" dur="80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0000" y="0"/>
                                    </p:animMotion>
                                  </p:childTnLst>
                                </p:cTn>
                              </p:par>
                              <p:par>
                                <p:cTn id="219" presetID="35" presetClass="path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-3.54167E-6 -2.59259E-6 L -4.00742 -2.59259E-6 " pathEditMode="relative" rAng="0" ptsTypes="AA">
                                      <p:cBhvr>
                                        <p:cTn id="220" dur="80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0365" y="0"/>
                                    </p:animMotion>
                                  </p:childTnLst>
                                </p:cTn>
                              </p:par>
                              <p:par>
                                <p:cTn id="221" presetID="35" presetClass="path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-1.45833E-6 -4.07407E-6 L -4.00612 -4.07407E-6 " pathEditMode="relative" rAng="0" ptsTypes="AA">
                                      <p:cBhvr>
                                        <p:cTn id="222" dur="80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0299" y="0"/>
                                    </p:animMotion>
                                  </p:childTnLst>
                                </p:cTn>
                              </p:par>
                              <p:par>
                                <p:cTn id="223" presetID="35" presetClass="path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0 3.33333E-6 L -4.00521 3.33333E-6 " pathEditMode="relative" rAng="0" ptsTypes="AA">
                                      <p:cBhvr>
                                        <p:cTn id="224" dur="80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0260" y="0"/>
                                    </p:animMotion>
                                  </p:childTnLst>
                                </p:cTn>
                              </p:par>
                              <p:par>
                                <p:cTn id="225" presetID="35" presetClass="path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0 -7.40741E-7 L -4 -7.40741E-7 " pathEditMode="relative" rAng="0" ptsTypes="AA">
                                      <p:cBhvr>
                                        <p:cTn id="226" dur="80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0000" y="0"/>
                                    </p:animMotion>
                                  </p:childTnLst>
                                </p:cTn>
                              </p:par>
                              <p:par>
                                <p:cTn id="227" presetID="35" presetClass="path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-3.54167E-6 -2.59259E-6 L -4.00742 -2.59259E-6 " pathEditMode="relative" rAng="0" ptsTypes="AA">
                                      <p:cBhvr>
                                        <p:cTn id="228" dur="80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0365" y="0"/>
                                    </p:animMotion>
                                  </p:childTnLst>
                                </p:cTn>
                              </p:par>
                              <p:par>
                                <p:cTn id="229" presetID="35" presetClass="path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8.33333E-7 -4.07407E-6 L -4.00612 -4.07407E-6 " pathEditMode="relative" rAng="0" ptsTypes="AA">
                                      <p:cBhvr>
                                        <p:cTn id="230" dur="80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0312" y="0"/>
                                    </p:animMotion>
                                  </p:childTnLst>
                                </p:cTn>
                              </p:par>
                              <p:par>
                                <p:cTn id="231" presetID="35" presetClass="path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0 3.33333E-6 L -4.00521 3.33333E-6 " pathEditMode="relative" rAng="0" ptsTypes="AA">
                                      <p:cBhvr>
                                        <p:cTn id="232" dur="80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0260" y="0"/>
                                    </p:animMotion>
                                  </p:childTnLst>
                                </p:cTn>
                              </p:par>
                              <p:par>
                                <p:cTn id="233" presetID="35" presetClass="path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0 -1.85185E-6 L -4.00924 -1.85185E-6 " pathEditMode="relative" rAng="0" ptsTypes="AA">
                                      <p:cBhvr>
                                        <p:cTn id="234" dur="80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0456" y="0"/>
                                    </p:animMotion>
                                  </p:childTnLst>
                                </p:cTn>
                              </p:par>
                              <p:par>
                                <p:cTn id="235" presetID="35" presetClass="path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0 -1.85185E-6 L -4.00924 -1.85185E-6 " pathEditMode="relative" rAng="0" ptsTypes="AA">
                                      <p:cBhvr>
                                        <p:cTn id="236" dur="80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0456" y="0"/>
                                    </p:animMotion>
                                  </p:childTnLst>
                                </p:cTn>
                              </p:par>
                              <p:par>
                                <p:cTn id="237" presetID="35" presetClass="path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0 -7.40741E-7 L -4 -7.40741E-7 " pathEditMode="relative" rAng="0" ptsTypes="AA">
                                      <p:cBhvr>
                                        <p:cTn id="238" dur="80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0000" y="0"/>
                                    </p:animMotion>
                                  </p:childTnLst>
                                </p:cTn>
                              </p:par>
                              <p:par>
                                <p:cTn id="239" presetID="35" presetClass="path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-3.54167E-6 -2.59259E-6 L -4.00742 -2.59259E-6 " pathEditMode="relative" rAng="0" ptsTypes="AA">
                                      <p:cBhvr>
                                        <p:cTn id="240" dur="80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0365" y="0"/>
                                    </p:animMotion>
                                  </p:childTnLst>
                                </p:cTn>
                              </p:par>
                              <p:par>
                                <p:cTn id="241" presetID="35" presetClass="path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-1.45833E-6 -4.07407E-6 L -4.00612 -4.07407E-6 " pathEditMode="relative" rAng="0" ptsTypes="AA">
                                      <p:cBhvr>
                                        <p:cTn id="242" dur="80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0299" y="0"/>
                                    </p:animMotion>
                                  </p:childTnLst>
                                </p:cTn>
                              </p:par>
                              <p:par>
                                <p:cTn id="243" presetID="35" presetClass="path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0 3.33333E-6 L -4.00521 3.33333E-6 " pathEditMode="relative" rAng="0" ptsTypes="AA">
                                      <p:cBhvr>
                                        <p:cTn id="244" dur="80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0260" y="0"/>
                                    </p:animMotion>
                                  </p:childTnLst>
                                </p:cTn>
                              </p:par>
                              <p:par>
                                <p:cTn id="245" presetID="35" presetClass="path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0 -1.85185E-6 L -4.00924 -1.85185E-6 " pathEditMode="relative" rAng="0" ptsTypes="AA">
                                      <p:cBhvr>
                                        <p:cTn id="246" dur="80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0456" y="0"/>
                                    </p:animMotion>
                                  </p:childTnLst>
                                </p:cTn>
                              </p:par>
                              <p:par>
                                <p:cTn id="247" presetID="35" presetClass="path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0 -7.40741E-7 L -4 -7.40741E-7 " pathEditMode="relative" rAng="0" ptsTypes="AA">
                                      <p:cBhvr>
                                        <p:cTn id="248" dur="80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0000" y="0"/>
                                    </p:animMotion>
                                  </p:childTnLst>
                                </p:cTn>
                              </p:par>
                              <p:par>
                                <p:cTn id="249" presetID="35" presetClass="path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-3.54167E-6 -2.59259E-6 L -4.00742 -2.59259E-6 " pathEditMode="relative" rAng="0" ptsTypes="AA">
                                      <p:cBhvr>
                                        <p:cTn id="250" dur="80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0365" y="0"/>
                                    </p:animMotion>
                                  </p:childTnLst>
                                </p:cTn>
                              </p:par>
                              <p:par>
                                <p:cTn id="251" presetID="35" presetClass="path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-1.45833E-6 -4.07407E-6 L -4.00612 -4.07407E-6 " pathEditMode="relative" rAng="0" ptsTypes="AA">
                                      <p:cBhvr>
                                        <p:cTn id="252" dur="80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0299" y="0"/>
                                    </p:animMotion>
                                  </p:childTnLst>
                                </p:cTn>
                              </p:par>
                              <p:par>
                                <p:cTn id="253" presetID="35" presetClass="path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0 3.33333E-6 L -4.00521 3.33333E-6 " pathEditMode="relative" rAng="0" ptsTypes="AA">
                                      <p:cBhvr>
                                        <p:cTn id="254" dur="80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0260" y="0"/>
                                    </p:animMotion>
                                  </p:childTnLst>
                                </p:cTn>
                              </p:par>
                              <p:par>
                                <p:cTn id="255" presetID="35" presetClass="path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0 -1.85185E-6 L -4.00924 -1.85185E-6 " pathEditMode="relative" rAng="0" ptsTypes="AA">
                                      <p:cBhvr>
                                        <p:cTn id="256" dur="80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0456" y="0"/>
                                    </p:animMotion>
                                  </p:childTnLst>
                                </p:cTn>
                              </p:par>
                              <p:par>
                                <p:cTn id="257" presetID="35" presetClass="path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0 -7.40741E-7 L -4 -7.40741E-7 " pathEditMode="relative" rAng="0" ptsTypes="AA">
                                      <p:cBhvr>
                                        <p:cTn id="258" dur="80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0000" y="0"/>
                                    </p:animMotion>
                                  </p:childTnLst>
                                </p:cTn>
                              </p:par>
                              <p:par>
                                <p:cTn id="259" presetID="35" presetClass="path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-3.54167E-6 -2.59259E-6 L -4.00742 -2.59259E-6 " pathEditMode="relative" rAng="0" ptsTypes="AA">
                                      <p:cBhvr>
                                        <p:cTn id="260" dur="80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0365" y="0"/>
                                    </p:animMotion>
                                  </p:childTnLst>
                                </p:cTn>
                              </p:par>
                              <p:par>
                                <p:cTn id="261" presetID="35" presetClass="path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3.54167E-6 -4.07407E-6 L -4.00612 -4.07407E-6 " pathEditMode="relative" rAng="0" ptsTypes="AA">
                                      <p:cBhvr>
                                        <p:cTn id="262" dur="80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0312" y="0"/>
                                    </p:animMotion>
                                  </p:childTnLst>
                                </p:cTn>
                              </p:par>
                              <p:par>
                                <p:cTn id="263" presetID="35" presetClass="path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0 3.33333E-6 L -4.00521 3.33333E-6 " pathEditMode="relative" rAng="0" ptsTypes="AA">
                                      <p:cBhvr>
                                        <p:cTn id="264" dur="80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0260" y="0"/>
                                    </p:animMotion>
                                  </p:childTnLst>
                                </p:cTn>
                              </p:par>
                              <p:par>
                                <p:cTn id="265" presetID="35" presetClass="path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0 -1.85185E-6 L -4.00924 -1.85185E-6 " pathEditMode="relative" rAng="0" ptsTypes="AA">
                                      <p:cBhvr>
                                        <p:cTn id="266" dur="80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0456" y="0"/>
                                    </p:animMotion>
                                  </p:childTnLst>
                                </p:cTn>
                              </p:par>
                              <p:par>
                                <p:cTn id="267" presetID="35" presetClass="path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0 -7.40741E-7 L -4 -7.40741E-7 " pathEditMode="relative" rAng="0" ptsTypes="AA">
                                      <p:cBhvr>
                                        <p:cTn id="268" dur="80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0000" y="0"/>
                                    </p:animMotion>
                                  </p:childTnLst>
                                </p:cTn>
                              </p:par>
                              <p:par>
                                <p:cTn id="269" presetID="35" presetClass="path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-3.54167E-6 -2.59259E-6 L -4.00742 -2.59259E-6 " pathEditMode="relative" rAng="0" ptsTypes="AA">
                                      <p:cBhvr>
                                        <p:cTn id="270" dur="80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0365" y="0"/>
                                    </p:animMotion>
                                  </p:childTnLst>
                                </p:cTn>
                              </p:par>
                              <p:par>
                                <p:cTn id="271" presetID="35" presetClass="path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-3.75E-6 -4.07407E-6 L -4.00612 -4.07407E-6 " pathEditMode="relative" rAng="0" ptsTypes="AA">
                                      <p:cBhvr>
                                        <p:cTn id="272" dur="80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0312" y="0"/>
                                    </p:animMotion>
                                  </p:childTnLst>
                                </p:cTn>
                              </p:par>
                              <p:par>
                                <p:cTn id="273" presetID="35" presetClass="path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0 3.33333E-6 L -4.00521 3.33333E-6 " pathEditMode="relative" rAng="0" ptsTypes="AA">
                                      <p:cBhvr>
                                        <p:cTn id="274" dur="80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0260" y="0"/>
                                    </p:animMotion>
                                  </p:childTnLst>
                                </p:cTn>
                              </p:par>
                              <p:par>
                                <p:cTn id="275" presetID="35" presetClass="path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0 -1.85185E-6 L -4.00924 -1.85185E-6 " pathEditMode="relative" rAng="0" ptsTypes="AA">
                                      <p:cBhvr>
                                        <p:cTn id="276" dur="80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0456" y="0"/>
                                    </p:animMotion>
                                  </p:childTnLst>
                                </p:cTn>
                              </p:par>
                              <p:par>
                                <p:cTn id="277" presetID="35" presetClass="path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0 -7.40741E-7 L -4 -7.40741E-7 " pathEditMode="relative" rAng="0" ptsTypes="AA">
                                      <p:cBhvr>
                                        <p:cTn id="278" dur="80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0000" y="0"/>
                                    </p:animMotion>
                                  </p:childTnLst>
                                </p:cTn>
                              </p:par>
                              <p:par>
                                <p:cTn id="279" presetID="35" presetClass="path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-3.54167E-6 -2.59259E-6 L -4.00742 -2.59259E-6 " pathEditMode="relative" rAng="0" ptsTypes="AA">
                                      <p:cBhvr>
                                        <p:cTn id="280" dur="80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0365" y="0"/>
                                    </p:animMotion>
                                  </p:childTnLst>
                                </p:cTn>
                              </p:par>
                              <p:par>
                                <p:cTn id="281" presetID="35" presetClass="path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-1.45833E-6 -4.07407E-6 L -4.00612 -4.07407E-6 " pathEditMode="relative" rAng="0" ptsTypes="AA">
                                      <p:cBhvr>
                                        <p:cTn id="282" dur="80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0299" y="0"/>
                                    </p:animMotion>
                                  </p:childTnLst>
                                </p:cTn>
                              </p:par>
                              <p:par>
                                <p:cTn id="283" presetID="35" presetClass="path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0 3.33333E-6 L -4.00521 3.33333E-6 " pathEditMode="relative" rAng="0" ptsTypes="AA">
                                      <p:cBhvr>
                                        <p:cTn id="284" dur="80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0260" y="0"/>
                                    </p:animMotion>
                                  </p:childTnLst>
                                </p:cTn>
                              </p:par>
                              <p:par>
                                <p:cTn id="285" presetID="35" presetClass="path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0 -1.85185E-6 L -4.00924 -1.85185E-6 " pathEditMode="relative" rAng="0" ptsTypes="AA">
                                      <p:cBhvr>
                                        <p:cTn id="286" dur="80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0456" y="0"/>
                                    </p:animMotion>
                                  </p:childTnLst>
                                </p:cTn>
                              </p:par>
                              <p:par>
                                <p:cTn id="287" presetID="53" presetClass="entr" presetSubtype="16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2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4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5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6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8" presetID="53" presetClass="entr" presetSubtype="16" fill="hold" grpId="2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3" presetID="49" presetClass="entr" presetSubtype="0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9" presetID="53" presetClass="entr" presetSubtype="16" fill="hold" grpId="2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4" presetID="49" presetClass="entr" presetSubtype="0" decel="10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0" presetID="53" presetClass="entr" presetSubtype="16" fill="hold" grpId="2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5" presetID="49" presetClass="entr" presetSubtype="0" decel="10000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1" presetID="53" presetClass="entr" presetSubtype="16" fill="hold" grpId="2" nodeType="withEffect">
                                  <p:stCondLst>
                                    <p:cond delay="9000"/>
                                  </p:stCondLst>
                                  <p:childTnLst>
                                    <p:set>
                                      <p:cBhvr>
                                        <p:cTn id="3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6" presetID="49" presetClass="entr" presetSubtype="0" decel="100000" fill="hold" nodeType="withEffect">
                                  <p:stCondLst>
                                    <p:cond delay="9000"/>
                                  </p:stCondLst>
                                  <p:childTnLst>
                                    <p:set>
                                      <p:cBhvr>
                                        <p:cTn id="3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2" presetID="53" presetClass="entr" presetSubtype="16" fill="hold" grpId="2" nodeType="withEffect">
                                  <p:stCondLst>
                                    <p:cond delay="14000"/>
                                  </p:stCondLst>
                                  <p:childTnLst>
                                    <p:set>
                                      <p:cBhvr>
                                        <p:cTn id="3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7" presetID="49" presetClass="entr" presetSubtype="0" decel="100000" fill="hold" nodeType="withEffect">
                                  <p:stCondLst>
                                    <p:cond delay="14000"/>
                                  </p:stCondLst>
                                  <p:childTnLs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3" presetID="53" presetClass="entr" presetSubtype="16" fill="hold" grpId="2" nodeType="withEffect">
                                  <p:stCondLst>
                                    <p:cond delay="1900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6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8" presetID="49" presetClass="entr" presetSubtype="0" decel="100000" fill="hold" nodeType="withEffect">
                                  <p:stCondLst>
                                    <p:cond delay="19000"/>
                                  </p:stCondLst>
                                  <p:childTnLst>
                                    <p:set>
                                      <p:cBhvr>
                                        <p:cTn id="3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0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1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2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4" presetID="53" presetClass="entr" presetSubtype="16" fill="hold" grpId="2" nodeType="withEffect">
                                  <p:stCondLst>
                                    <p:cond delay="24000"/>
                                  </p:stCondLst>
                                  <p:childTnLst>
                                    <p:set>
                                      <p:cBhvr>
                                        <p:cTn id="3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6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9" presetID="49" presetClass="entr" presetSubtype="0" decel="100000" fill="hold" nodeType="withEffect">
                                  <p:stCondLst>
                                    <p:cond delay="24000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1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2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3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5" presetID="53" presetClass="entr" presetSubtype="16" fill="hold" grpId="2" nodeType="withEffect">
                                  <p:stCondLst>
                                    <p:cond delay="29000"/>
                                  </p:stCondLst>
                                  <p:childTnLst>
                                    <p:set>
                                      <p:cBhvr>
                                        <p:cTn id="3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7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8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0" presetID="49" presetClass="entr" presetSubtype="0" decel="100000" fill="hold" nodeType="withEffect">
                                  <p:stCondLst>
                                    <p:cond delay="29000"/>
                                  </p:stCondLst>
                                  <p:childTnLst>
                                    <p:set>
                                      <p:cBhvr>
                                        <p:cTn id="3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2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3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4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6" presetID="53" presetClass="entr" presetSubtype="16" fill="hold" grpId="2" nodeType="withEffect">
                                  <p:stCondLst>
                                    <p:cond delay="34000"/>
                                  </p:stCondLst>
                                  <p:childTnLst>
                                    <p:set>
                                      <p:cBhvr>
                                        <p:cTn id="3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8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9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1" presetID="49" presetClass="entr" presetSubtype="0" decel="100000" fill="hold" nodeType="withEffect">
                                  <p:stCondLst>
                                    <p:cond delay="34000"/>
                                  </p:stCondLst>
                                  <p:childTnLst>
                                    <p:set>
                                      <p:cBhvr>
                                        <p:cTn id="3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3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4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5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7" presetID="53" presetClass="entr" presetSubtype="16" fill="hold" grpId="2" nodeType="withEffect">
                                  <p:stCondLst>
                                    <p:cond delay="39000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9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0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2" presetID="49" presetClass="entr" presetSubtype="0" decel="100000" fill="hold" nodeType="withEffect">
                                  <p:stCondLst>
                                    <p:cond delay="39000"/>
                                  </p:stCondLst>
                                  <p:childTnLst>
                                    <p:set>
                                      <p:cBhvr>
                                        <p:cTn id="4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4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5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6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8" presetID="53" presetClass="entr" presetSubtype="16" fill="hold" grpId="2" nodeType="withEffect">
                                  <p:stCondLst>
                                    <p:cond delay="44000"/>
                                  </p:stCondLst>
                                  <p:childTnLst>
                                    <p:set>
                                      <p:cBhvr>
                                        <p:cTn id="4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0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1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3" presetID="49" presetClass="entr" presetSubtype="0" decel="100000" fill="hold" nodeType="withEffect">
                                  <p:stCondLst>
                                    <p:cond delay="44000"/>
                                  </p:stCondLst>
                                  <p:childTnLst>
                                    <p:set>
                                      <p:cBhvr>
                                        <p:cTn id="4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5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6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7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8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9" presetID="53" presetClass="entr" presetSubtype="16" fill="hold" grpId="2" nodeType="withEffect">
                                  <p:stCondLst>
                                    <p:cond delay="49000"/>
                                  </p:stCondLst>
                                  <p:childTnLst>
                                    <p:set>
                                      <p:cBhvr>
                                        <p:cTn id="4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1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2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3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4" presetID="49" presetClass="entr" presetSubtype="0" decel="100000" fill="hold" nodeType="withEffect">
                                  <p:stCondLst>
                                    <p:cond delay="49000"/>
                                  </p:stCondLst>
                                  <p:childTnLst>
                                    <p:set>
                                      <p:cBhvr>
                                        <p:cTn id="4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6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7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8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9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0" presetID="53" presetClass="entr" presetSubtype="16" fill="hold" grpId="2" nodeType="withEffect">
                                  <p:stCondLst>
                                    <p:cond delay="54000"/>
                                  </p:stCondLst>
                                  <p:childTnLst>
                                    <p:set>
                                      <p:cBhvr>
                                        <p:cTn id="4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2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3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4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5" presetID="49" presetClass="entr" presetSubtype="0" decel="100000" fill="hold" nodeType="withEffect">
                                  <p:stCondLst>
                                    <p:cond delay="54000"/>
                                  </p:stCondLst>
                                  <p:childTnLst>
                                    <p:set>
                                      <p:cBhvr>
                                        <p:cTn id="4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7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8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9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0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1" presetID="53" presetClass="entr" presetSubtype="16" fill="hold" grpId="2" nodeType="withEffect">
                                  <p:stCondLst>
                                    <p:cond delay="59000"/>
                                  </p:stCondLst>
                                  <p:childTnLst>
                                    <p:set>
                                      <p:cBhvr>
                                        <p:cTn id="4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3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4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5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6" presetID="49" presetClass="entr" presetSubtype="0" decel="100000" fill="hold" nodeType="withEffect">
                                  <p:stCondLst>
                                    <p:cond delay="59000"/>
                                  </p:stCondLst>
                                  <p:childTnLst>
                                    <p:set>
                                      <p:cBhvr>
                                        <p:cTn id="4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8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9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0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1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2" presetID="53" presetClass="entr" presetSubtype="16" fill="hold" grpId="2" nodeType="withEffect">
                                  <p:stCondLst>
                                    <p:cond delay="64000"/>
                                  </p:stCondLst>
                                  <p:childTnLst>
                                    <p:set>
                                      <p:cBhvr>
                                        <p:cTn id="4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4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5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6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7" presetID="49" presetClass="entr" presetSubtype="0" decel="100000" fill="hold" nodeType="withEffect">
                                  <p:stCondLst>
                                    <p:cond delay="64000"/>
                                  </p:stCondLst>
                                  <p:childTnLst>
                                    <p:set>
                                      <p:cBhvr>
                                        <p:cTn id="4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9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0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1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2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3" presetID="53" presetClass="entr" presetSubtype="16" fill="hold" grpId="2" nodeType="withEffect">
                                  <p:stCondLst>
                                    <p:cond delay="69000"/>
                                  </p:stCondLst>
                                  <p:childTnLst>
                                    <p:set>
                                      <p:cBhvr>
                                        <p:cTn id="4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5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6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7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8" presetID="49" presetClass="entr" presetSubtype="0" decel="100000" fill="hold" nodeType="withEffect">
                                  <p:stCondLst>
                                    <p:cond delay="69000"/>
                                  </p:stCondLst>
                                  <p:childTnLst>
                                    <p:set>
                                      <p:cBhvr>
                                        <p:cTn id="4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0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1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2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3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4" presetID="53" presetClass="entr" presetSubtype="16" fill="hold" grpId="2" nodeType="withEffect">
                                  <p:stCondLst>
                                    <p:cond delay="74000"/>
                                  </p:stCondLst>
                                  <p:childTnLst>
                                    <p:set>
                                      <p:cBhvr>
                                        <p:cTn id="4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6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7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8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9" presetID="49" presetClass="entr" presetSubtype="0" decel="100000" fill="hold" nodeType="withEffect">
                                  <p:stCondLst>
                                    <p:cond delay="74000"/>
                                  </p:stCondLst>
                                  <p:childTnLst>
                                    <p:set>
                                      <p:cBhvr>
                                        <p:cTn id="4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1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2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3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4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5" presetID="53" presetClass="entr" presetSubtype="16" fill="hold" grpId="2" nodeType="withEffect">
                                  <p:stCondLst>
                                    <p:cond delay="79000"/>
                                  </p:stCondLst>
                                  <p:childTnLst>
                                    <p:set>
                                      <p:cBhvr>
                                        <p:cTn id="4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7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8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9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0" presetID="49" presetClass="entr" presetSubtype="0" decel="100000" fill="hold" nodeType="withEffect">
                                  <p:stCondLst>
                                    <p:cond delay="79000"/>
                                  </p:stCondLst>
                                  <p:childTnLst>
                                    <p:set>
                                      <p:cBhvr>
                                        <p:cTn id="4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2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3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4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5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6" presetID="53" presetClass="entr" presetSubtype="16" fill="hold" grpId="2" nodeType="withEffect">
                                  <p:stCondLst>
                                    <p:cond delay="84000"/>
                                  </p:stCondLst>
                                  <p:childTnLst>
                                    <p:set>
                                      <p:cBhvr>
                                        <p:cTn id="4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8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9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0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1" presetID="49" presetClass="entr" presetSubtype="0" decel="100000" fill="hold" nodeType="withEffect">
                                  <p:stCondLst>
                                    <p:cond delay="84000"/>
                                  </p:stCondLst>
                                  <p:childTnLst>
                                    <p:set>
                                      <p:cBhvr>
                                        <p:cTn id="5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3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4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5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6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8" grpId="0" animBg="1"/>
      <p:bldP spid="9" grpId="0" animBg="1"/>
      <p:bldP spid="19" grpId="0" animBg="1"/>
      <p:bldP spid="20" grpId="0" animBg="1"/>
      <p:bldP spid="20" grpId="1" animBg="1"/>
      <p:bldP spid="20" grpId="2" animBg="1"/>
      <p:bldP spid="28" grpId="0" animBg="1"/>
      <p:bldP spid="29" grpId="0" animBg="1"/>
      <p:bldP spid="29" grpId="1" animBg="1"/>
      <p:bldP spid="29" grpId="2" animBg="1"/>
      <p:bldP spid="31" grpId="0" animBg="1"/>
      <p:bldP spid="32" grpId="0" animBg="1"/>
      <p:bldP spid="32" grpId="1" animBg="1"/>
      <p:bldP spid="32" grpId="2" animBg="1"/>
      <p:bldP spid="37" grpId="0" animBg="1"/>
      <p:bldP spid="38" grpId="0" animBg="1"/>
      <p:bldP spid="38" grpId="1" animBg="1"/>
      <p:bldP spid="38" grpId="2" animBg="1"/>
      <p:bldP spid="21" grpId="0"/>
      <p:bldP spid="41" grpId="0"/>
      <p:bldP spid="42" grpId="0"/>
      <p:bldP spid="43" grpId="0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49" grpId="1" animBg="1"/>
      <p:bldP spid="49" grpId="2" animBg="1"/>
      <p:bldP spid="51" grpId="0" animBg="1"/>
      <p:bldP spid="52" grpId="0" animBg="1"/>
      <p:bldP spid="52" grpId="1" animBg="1"/>
      <p:bldP spid="52" grpId="2" animBg="1"/>
      <p:bldP spid="54" grpId="0" animBg="1"/>
      <p:bldP spid="55" grpId="0" animBg="1"/>
      <p:bldP spid="55" grpId="1" animBg="1"/>
      <p:bldP spid="55" grpId="2" animBg="1"/>
      <p:bldP spid="57" grpId="0" animBg="1"/>
      <p:bldP spid="58" grpId="0" animBg="1"/>
      <p:bldP spid="58" grpId="1" animBg="1"/>
      <p:bldP spid="58" grpId="2" animBg="1"/>
      <p:bldP spid="60" grpId="0"/>
      <p:bldP spid="61" grpId="0"/>
      <p:bldP spid="62" grpId="0"/>
      <p:bldP spid="63" grpId="0"/>
      <p:bldP spid="64" grpId="0" animBg="1"/>
      <p:bldP spid="65" grpId="0" animBg="1"/>
      <p:bldP spid="66" grpId="0" animBg="1"/>
      <p:bldP spid="67" grpId="0" animBg="1"/>
      <p:bldP spid="67" grpId="1" animBg="1"/>
      <p:bldP spid="67" grpId="2" animBg="1"/>
      <p:bldP spid="69" grpId="0" animBg="1"/>
      <p:bldP spid="70" grpId="0" animBg="1"/>
      <p:bldP spid="70" grpId="1" animBg="1"/>
      <p:bldP spid="70" grpId="2" animBg="1"/>
      <p:bldP spid="72" grpId="0"/>
      <p:bldP spid="73" grpId="0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0" grpId="1" animBg="1"/>
      <p:bldP spid="80" grpId="2" animBg="1"/>
      <p:bldP spid="82" grpId="0" animBg="1"/>
      <p:bldP spid="83" grpId="0" animBg="1"/>
      <p:bldP spid="83" grpId="1" animBg="1"/>
      <p:bldP spid="83" grpId="2" animBg="1"/>
      <p:bldP spid="85" grpId="0" animBg="1"/>
      <p:bldP spid="86" grpId="0" animBg="1"/>
      <p:bldP spid="86" grpId="1" animBg="1"/>
      <p:bldP spid="86" grpId="2" animBg="1"/>
      <p:bldP spid="88" grpId="0" animBg="1"/>
      <p:bldP spid="89" grpId="0" animBg="1"/>
      <p:bldP spid="89" grpId="1" animBg="1"/>
      <p:bldP spid="89" grpId="2" animBg="1"/>
      <p:bldP spid="91" grpId="0"/>
      <p:bldP spid="92" grpId="0"/>
      <p:bldP spid="93" grpId="0"/>
      <p:bldP spid="94" grpId="0"/>
      <p:bldP spid="95" grpId="0" animBg="1"/>
      <p:bldP spid="96" grpId="0" animBg="1"/>
      <p:bldP spid="97" grpId="0" animBg="1"/>
      <p:bldP spid="98" grpId="0" animBg="1"/>
      <p:bldP spid="99" grpId="0" animBg="1"/>
      <p:bldP spid="100" grpId="0" animBg="1"/>
      <p:bldP spid="100" grpId="1" animBg="1"/>
      <p:bldP spid="100" grpId="2" animBg="1"/>
      <p:bldP spid="102" grpId="0" animBg="1"/>
      <p:bldP spid="103" grpId="0" animBg="1"/>
      <p:bldP spid="103" grpId="1" animBg="1"/>
      <p:bldP spid="103" grpId="2" animBg="1"/>
      <p:bldP spid="105" grpId="0" animBg="1"/>
      <p:bldP spid="106" grpId="0" animBg="1"/>
      <p:bldP spid="106" grpId="1" animBg="1"/>
      <p:bldP spid="106" grpId="2" animBg="1"/>
      <p:bldP spid="108" grpId="0" animBg="1"/>
      <p:bldP spid="109" grpId="0" animBg="1"/>
      <p:bldP spid="109" grpId="1" animBg="1"/>
      <p:bldP spid="109" grpId="2" animBg="1"/>
      <p:bldP spid="111" grpId="0"/>
      <p:bldP spid="112" grpId="0"/>
      <p:bldP spid="113" grpId="0"/>
      <p:bldP spid="114" grpId="0"/>
      <p:bldP spid="115" grpId="0" animBg="1"/>
      <p:bldP spid="116" grpId="0" animBg="1"/>
      <p:bldP spid="117" grpId="0" animBg="1"/>
      <p:bldP spid="118" grpId="0" animBg="1"/>
      <p:bldP spid="118" grpId="1" animBg="1"/>
      <p:bldP spid="118" grpId="2" animBg="1"/>
      <p:bldP spid="120" grpId="0" animBg="1"/>
      <p:bldP spid="121" grpId="0" animBg="1"/>
      <p:bldP spid="121" grpId="1" animBg="1"/>
      <p:bldP spid="121" grpId="2" animBg="1"/>
      <p:bldP spid="123" grpId="0"/>
      <p:bldP spid="12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BC63828-BF5D-4CC6-9A26-97640DC07F21}"/>
              </a:ext>
            </a:extLst>
          </p:cNvPr>
          <p:cNvSpPr/>
          <p:nvPr/>
        </p:nvSpPr>
        <p:spPr>
          <a:xfrm>
            <a:off x="94569165" y="-139700"/>
            <a:ext cx="3048000" cy="7137400"/>
          </a:xfrm>
          <a:prstGeom prst="rect">
            <a:avLst/>
          </a:prstGeom>
          <a:solidFill>
            <a:schemeClr val="bg2">
              <a:lumMod val="10000"/>
            </a:schemeClr>
          </a:solidFill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ABF625F-DD6E-4213-8A2F-BB9CEAC477AD}"/>
              </a:ext>
            </a:extLst>
          </p:cNvPr>
          <p:cNvSpPr/>
          <p:nvPr/>
        </p:nvSpPr>
        <p:spPr>
          <a:xfrm>
            <a:off x="91521165" y="-139700"/>
            <a:ext cx="3048000" cy="7137400"/>
          </a:xfrm>
          <a:prstGeom prst="rect">
            <a:avLst/>
          </a:prstGeom>
          <a:solidFill>
            <a:schemeClr val="bg2">
              <a:lumMod val="10000"/>
            </a:schemeClr>
          </a:solidFill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364262F-663B-4BC7-979A-770EE2EBF92A}"/>
              </a:ext>
            </a:extLst>
          </p:cNvPr>
          <p:cNvSpPr/>
          <p:nvPr/>
        </p:nvSpPr>
        <p:spPr>
          <a:xfrm>
            <a:off x="97617165" y="-139700"/>
            <a:ext cx="3048000" cy="7137400"/>
          </a:xfrm>
          <a:prstGeom prst="rect">
            <a:avLst/>
          </a:prstGeom>
          <a:solidFill>
            <a:schemeClr val="bg2">
              <a:lumMod val="10000"/>
            </a:schemeClr>
          </a:solidFill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10BBC79-D9D2-4C2C-8EDC-01C5AC009B51}"/>
              </a:ext>
            </a:extLst>
          </p:cNvPr>
          <p:cNvSpPr/>
          <p:nvPr/>
        </p:nvSpPr>
        <p:spPr>
          <a:xfrm>
            <a:off x="100665165" y="-139700"/>
            <a:ext cx="3048000" cy="7137400"/>
          </a:xfrm>
          <a:prstGeom prst="rect">
            <a:avLst/>
          </a:prstGeom>
          <a:solidFill>
            <a:schemeClr val="bg2">
              <a:lumMod val="10000"/>
            </a:schemeClr>
          </a:solidFill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0" name="Flowchart: Off-page Connector 19">
            <a:extLst>
              <a:ext uri="{FF2B5EF4-FFF2-40B4-BE49-F238E27FC236}">
                <a16:creationId xmlns:a16="http://schemas.microsoft.com/office/drawing/2014/main" id="{3824B985-78F4-4B75-9F4C-F700FC60A034}"/>
              </a:ext>
            </a:extLst>
          </p:cNvPr>
          <p:cNvSpPr/>
          <p:nvPr/>
        </p:nvSpPr>
        <p:spPr>
          <a:xfrm>
            <a:off x="91822292" y="119502"/>
            <a:ext cx="2445745" cy="1238251"/>
          </a:xfrm>
          <a:prstGeom prst="flowChartOffpageConnector">
            <a:avLst/>
          </a:prstGeom>
          <a:gradFill>
            <a:gsLst>
              <a:gs pos="0">
                <a:srgbClr val="CC0000"/>
              </a:gs>
              <a:gs pos="100000">
                <a:srgbClr val="AC0000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7200" dirty="0"/>
              <a:t>20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A7D907B-6D38-41DB-9524-D937238BE3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7" r="3327"/>
          <a:stretch/>
        </p:blipFill>
        <p:spPr bwMode="auto">
          <a:xfrm>
            <a:off x="91758999" y="3249721"/>
            <a:ext cx="2572330" cy="1836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9" name="Flowchart: Off-page Connector 28">
            <a:extLst>
              <a:ext uri="{FF2B5EF4-FFF2-40B4-BE49-F238E27FC236}">
                <a16:creationId xmlns:a16="http://schemas.microsoft.com/office/drawing/2014/main" id="{F52FA8FB-105F-4741-AB99-83E24F45EE71}"/>
              </a:ext>
            </a:extLst>
          </p:cNvPr>
          <p:cNvSpPr/>
          <p:nvPr/>
        </p:nvSpPr>
        <p:spPr>
          <a:xfrm>
            <a:off x="94869939" y="119502"/>
            <a:ext cx="2445745" cy="1238251"/>
          </a:xfrm>
          <a:prstGeom prst="flowChartOffpageConnector">
            <a:avLst/>
          </a:prstGeom>
          <a:gradFill>
            <a:gsLst>
              <a:gs pos="0">
                <a:srgbClr val="CC0000"/>
              </a:gs>
              <a:gs pos="100000">
                <a:srgbClr val="AC0000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7200" dirty="0"/>
              <a:t>19</a:t>
            </a:r>
          </a:p>
        </p:txBody>
      </p:sp>
      <p:pic>
        <p:nvPicPr>
          <p:cNvPr id="30" name="Picture 2">
            <a:extLst>
              <a:ext uri="{FF2B5EF4-FFF2-40B4-BE49-F238E27FC236}">
                <a16:creationId xmlns:a16="http://schemas.microsoft.com/office/drawing/2014/main" id="{72DAFE83-656B-4592-9EB3-10D3A4C905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4708924" y="3249721"/>
            <a:ext cx="2755723" cy="1836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2" name="Flowchart: Off-page Connector 31">
            <a:extLst>
              <a:ext uri="{FF2B5EF4-FFF2-40B4-BE49-F238E27FC236}">
                <a16:creationId xmlns:a16="http://schemas.microsoft.com/office/drawing/2014/main" id="{EDE8E51F-9F9E-459F-A597-C9735505B5B6}"/>
              </a:ext>
            </a:extLst>
          </p:cNvPr>
          <p:cNvSpPr/>
          <p:nvPr/>
        </p:nvSpPr>
        <p:spPr>
          <a:xfrm>
            <a:off x="97917586" y="119502"/>
            <a:ext cx="2445745" cy="1238251"/>
          </a:xfrm>
          <a:prstGeom prst="flowChartOffpageConnector">
            <a:avLst/>
          </a:prstGeom>
          <a:gradFill>
            <a:gsLst>
              <a:gs pos="0">
                <a:srgbClr val="CC0000"/>
              </a:gs>
              <a:gs pos="100000">
                <a:srgbClr val="AC0000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7200" dirty="0"/>
              <a:t>18</a:t>
            </a:r>
          </a:p>
        </p:txBody>
      </p:sp>
      <p:pic>
        <p:nvPicPr>
          <p:cNvPr id="33" name="Picture 2">
            <a:extLst>
              <a:ext uri="{FF2B5EF4-FFF2-40B4-BE49-F238E27FC236}">
                <a16:creationId xmlns:a16="http://schemas.microsoft.com/office/drawing/2014/main" id="{87E31067-EFC5-40FB-A193-8A7F9CEF66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7769683" y="3249721"/>
            <a:ext cx="2755723" cy="1836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8" name="Flowchart: Off-page Connector 37">
            <a:extLst>
              <a:ext uri="{FF2B5EF4-FFF2-40B4-BE49-F238E27FC236}">
                <a16:creationId xmlns:a16="http://schemas.microsoft.com/office/drawing/2014/main" id="{DD1A2E53-F48A-496D-A1FF-5DB4560FBC75}"/>
              </a:ext>
            </a:extLst>
          </p:cNvPr>
          <p:cNvSpPr/>
          <p:nvPr/>
        </p:nvSpPr>
        <p:spPr>
          <a:xfrm>
            <a:off x="100965232" y="119502"/>
            <a:ext cx="2445745" cy="1238251"/>
          </a:xfrm>
          <a:prstGeom prst="flowChartOffpageConnector">
            <a:avLst/>
          </a:prstGeom>
          <a:gradFill>
            <a:gsLst>
              <a:gs pos="0">
                <a:srgbClr val="CC0000"/>
              </a:gs>
              <a:gs pos="100000">
                <a:srgbClr val="AC0000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7200" dirty="0"/>
              <a:t>17</a:t>
            </a:r>
          </a:p>
        </p:txBody>
      </p:sp>
      <p:pic>
        <p:nvPicPr>
          <p:cNvPr id="39" name="Picture 2">
            <a:extLst>
              <a:ext uri="{FF2B5EF4-FFF2-40B4-BE49-F238E27FC236}">
                <a16:creationId xmlns:a16="http://schemas.microsoft.com/office/drawing/2014/main" id="{46A22964-8470-4B06-8B52-9B8D2AD358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0804350" y="3249721"/>
            <a:ext cx="2755723" cy="1836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4AE82B29-0E9A-4B42-8B24-D29E5E7EB68B}"/>
              </a:ext>
            </a:extLst>
          </p:cNvPr>
          <p:cNvSpPr txBox="1"/>
          <p:nvPr/>
        </p:nvSpPr>
        <p:spPr>
          <a:xfrm>
            <a:off x="91693672" y="5275640"/>
            <a:ext cx="270298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The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quick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brown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fox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jumps</a:t>
            </a:r>
            <a:endParaRPr lang="nl-NL" sz="1600" dirty="0">
              <a:solidFill>
                <a:schemeClr val="bg1"/>
              </a:solidFill>
              <a:latin typeface="Bahnschrift" panose="020B0502040204020203" pitchFamily="34" charset="0"/>
            </a:endParaRPr>
          </a:p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over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the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lazy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dog.</a:t>
            </a:r>
          </a:p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The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quick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brown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fox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jumps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</a:p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over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the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lazy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dog. </a:t>
            </a:r>
          </a:p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The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quick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brown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fox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jumps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</a:p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over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the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lazy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dog. 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F031975-8ADB-4937-84CD-FFD067B492A3}"/>
              </a:ext>
            </a:extLst>
          </p:cNvPr>
          <p:cNvSpPr txBox="1"/>
          <p:nvPr/>
        </p:nvSpPr>
        <p:spPr>
          <a:xfrm>
            <a:off x="94745339" y="5275640"/>
            <a:ext cx="270298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The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quick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brown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fox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jumps</a:t>
            </a:r>
            <a:endParaRPr lang="nl-NL" sz="1600" dirty="0">
              <a:solidFill>
                <a:schemeClr val="bg1"/>
              </a:solidFill>
              <a:latin typeface="Bahnschrift" panose="020B0502040204020203" pitchFamily="34" charset="0"/>
            </a:endParaRPr>
          </a:p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over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the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lazy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dog.</a:t>
            </a:r>
          </a:p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The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quick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brown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fox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jumps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</a:p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over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the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lazy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dog. </a:t>
            </a:r>
          </a:p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The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quick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brown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fox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jumps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</a:p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over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the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lazy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dog. 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D0831B6-0EF9-4A63-9FE5-A848B65D5A45}"/>
              </a:ext>
            </a:extLst>
          </p:cNvPr>
          <p:cNvSpPr txBox="1"/>
          <p:nvPr/>
        </p:nvSpPr>
        <p:spPr>
          <a:xfrm>
            <a:off x="97796052" y="5275640"/>
            <a:ext cx="270298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The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quick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brown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fox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jumps</a:t>
            </a:r>
            <a:endParaRPr lang="nl-NL" sz="1600" dirty="0">
              <a:solidFill>
                <a:schemeClr val="bg1"/>
              </a:solidFill>
              <a:latin typeface="Bahnschrift" panose="020B0502040204020203" pitchFamily="34" charset="0"/>
            </a:endParaRPr>
          </a:p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over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the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lazy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dog.</a:t>
            </a:r>
          </a:p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The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quick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brown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fox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jumps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</a:p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over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the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lazy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dog. </a:t>
            </a:r>
          </a:p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The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quick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brown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fox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jumps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</a:p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over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the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lazy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dog. 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2B1AE24-297C-4C25-A200-384F8D532757}"/>
              </a:ext>
            </a:extLst>
          </p:cNvPr>
          <p:cNvSpPr txBox="1"/>
          <p:nvPr/>
        </p:nvSpPr>
        <p:spPr>
          <a:xfrm>
            <a:off x="100844053" y="5275174"/>
            <a:ext cx="270298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The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quick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brown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fox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jumps</a:t>
            </a:r>
            <a:endParaRPr lang="nl-NL" sz="1600" dirty="0">
              <a:solidFill>
                <a:schemeClr val="bg1"/>
              </a:solidFill>
              <a:latin typeface="Bahnschrift" panose="020B0502040204020203" pitchFamily="34" charset="0"/>
            </a:endParaRPr>
          </a:p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over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the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lazy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dog.</a:t>
            </a:r>
          </a:p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The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quick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brown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fox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jumps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</a:p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over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the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lazy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dog. </a:t>
            </a:r>
          </a:p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The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quick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brown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fox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jumps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</a:p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over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the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lazy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dog. 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1F012FE-9DE9-45D6-ACF5-7034FE8A2E71}"/>
              </a:ext>
            </a:extLst>
          </p:cNvPr>
          <p:cNvSpPr/>
          <p:nvPr/>
        </p:nvSpPr>
        <p:spPr>
          <a:xfrm>
            <a:off x="106773430" y="-139700"/>
            <a:ext cx="3048000" cy="7137400"/>
          </a:xfrm>
          <a:prstGeom prst="rect">
            <a:avLst/>
          </a:prstGeom>
          <a:solidFill>
            <a:schemeClr val="bg2">
              <a:lumMod val="10000"/>
            </a:schemeClr>
          </a:solidFill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D677C8D-860A-4F2E-B3F1-7B20060509BD}"/>
              </a:ext>
            </a:extLst>
          </p:cNvPr>
          <p:cNvSpPr/>
          <p:nvPr/>
        </p:nvSpPr>
        <p:spPr>
          <a:xfrm>
            <a:off x="103725430" y="-139700"/>
            <a:ext cx="3048000" cy="7137400"/>
          </a:xfrm>
          <a:prstGeom prst="rect">
            <a:avLst/>
          </a:prstGeom>
          <a:solidFill>
            <a:schemeClr val="bg2">
              <a:lumMod val="10000"/>
            </a:schemeClr>
          </a:solidFill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1443FFD5-80F9-488E-901C-FCEF29E6CE85}"/>
              </a:ext>
            </a:extLst>
          </p:cNvPr>
          <p:cNvSpPr/>
          <p:nvPr/>
        </p:nvSpPr>
        <p:spPr>
          <a:xfrm>
            <a:off x="109821430" y="-139700"/>
            <a:ext cx="3048000" cy="7137400"/>
          </a:xfrm>
          <a:prstGeom prst="rect">
            <a:avLst/>
          </a:prstGeom>
          <a:solidFill>
            <a:schemeClr val="bg2">
              <a:lumMod val="10000"/>
            </a:schemeClr>
          </a:solidFill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6D019B32-3A55-4E21-964B-4CC7D15C59E9}"/>
              </a:ext>
            </a:extLst>
          </p:cNvPr>
          <p:cNvSpPr/>
          <p:nvPr/>
        </p:nvSpPr>
        <p:spPr>
          <a:xfrm>
            <a:off x="112869430" y="-139700"/>
            <a:ext cx="3048000" cy="7137400"/>
          </a:xfrm>
          <a:prstGeom prst="rect">
            <a:avLst/>
          </a:prstGeom>
          <a:solidFill>
            <a:schemeClr val="bg2">
              <a:lumMod val="10000"/>
            </a:schemeClr>
          </a:solidFill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9" name="Flowchart: Off-page Connector 48">
            <a:extLst>
              <a:ext uri="{FF2B5EF4-FFF2-40B4-BE49-F238E27FC236}">
                <a16:creationId xmlns:a16="http://schemas.microsoft.com/office/drawing/2014/main" id="{A64AC559-B93C-48E2-A374-B00FFBAB1B23}"/>
              </a:ext>
            </a:extLst>
          </p:cNvPr>
          <p:cNvSpPr/>
          <p:nvPr/>
        </p:nvSpPr>
        <p:spPr>
          <a:xfrm>
            <a:off x="104026557" y="119502"/>
            <a:ext cx="2445745" cy="1238251"/>
          </a:xfrm>
          <a:prstGeom prst="flowChartOffpageConnector">
            <a:avLst/>
          </a:prstGeom>
          <a:gradFill>
            <a:gsLst>
              <a:gs pos="0">
                <a:srgbClr val="CC0000"/>
              </a:gs>
              <a:gs pos="100000">
                <a:srgbClr val="AC0000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7200" dirty="0"/>
              <a:t>16</a:t>
            </a:r>
          </a:p>
        </p:txBody>
      </p:sp>
      <p:pic>
        <p:nvPicPr>
          <p:cNvPr id="50" name="Picture 2">
            <a:extLst>
              <a:ext uri="{FF2B5EF4-FFF2-40B4-BE49-F238E27FC236}">
                <a16:creationId xmlns:a16="http://schemas.microsoft.com/office/drawing/2014/main" id="{C0038A39-7E64-4658-9B34-25F54703D9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3963264" y="3309849"/>
            <a:ext cx="2572330" cy="17157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2" name="Flowchart: Off-page Connector 51">
            <a:extLst>
              <a:ext uri="{FF2B5EF4-FFF2-40B4-BE49-F238E27FC236}">
                <a16:creationId xmlns:a16="http://schemas.microsoft.com/office/drawing/2014/main" id="{05B46999-FBEC-475C-AF92-C0D96F53375F}"/>
              </a:ext>
            </a:extLst>
          </p:cNvPr>
          <p:cNvSpPr/>
          <p:nvPr/>
        </p:nvSpPr>
        <p:spPr>
          <a:xfrm>
            <a:off x="107074204" y="119502"/>
            <a:ext cx="2445745" cy="1238251"/>
          </a:xfrm>
          <a:prstGeom prst="flowChartOffpageConnector">
            <a:avLst/>
          </a:prstGeom>
          <a:gradFill>
            <a:gsLst>
              <a:gs pos="0">
                <a:srgbClr val="CC0000"/>
              </a:gs>
              <a:gs pos="100000">
                <a:srgbClr val="AC0000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7200" dirty="0"/>
              <a:t>15</a:t>
            </a:r>
          </a:p>
        </p:txBody>
      </p:sp>
      <p:pic>
        <p:nvPicPr>
          <p:cNvPr id="53" name="Picture 2">
            <a:extLst>
              <a:ext uri="{FF2B5EF4-FFF2-40B4-BE49-F238E27FC236}">
                <a16:creationId xmlns:a16="http://schemas.microsoft.com/office/drawing/2014/main" id="{4810176C-F6A5-44F4-8183-81E47BA63A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0" r="1280"/>
          <a:stretch/>
        </p:blipFill>
        <p:spPr bwMode="auto">
          <a:xfrm>
            <a:off x="106948455" y="3249721"/>
            <a:ext cx="2685191" cy="1836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5" name="Flowchart: Off-page Connector 54">
            <a:extLst>
              <a:ext uri="{FF2B5EF4-FFF2-40B4-BE49-F238E27FC236}">
                <a16:creationId xmlns:a16="http://schemas.microsoft.com/office/drawing/2014/main" id="{D1644B32-0E5A-48C0-8C59-D61F4B0F0F4F}"/>
              </a:ext>
            </a:extLst>
          </p:cNvPr>
          <p:cNvSpPr/>
          <p:nvPr/>
        </p:nvSpPr>
        <p:spPr>
          <a:xfrm>
            <a:off x="110121851" y="119502"/>
            <a:ext cx="2445745" cy="1238251"/>
          </a:xfrm>
          <a:prstGeom prst="flowChartOffpageConnector">
            <a:avLst/>
          </a:prstGeom>
          <a:gradFill>
            <a:gsLst>
              <a:gs pos="0">
                <a:srgbClr val="CC0000"/>
              </a:gs>
              <a:gs pos="100000">
                <a:srgbClr val="AC0000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7200" dirty="0"/>
              <a:t>14</a:t>
            </a:r>
          </a:p>
        </p:txBody>
      </p:sp>
      <p:pic>
        <p:nvPicPr>
          <p:cNvPr id="56" name="Picture 2">
            <a:extLst>
              <a:ext uri="{FF2B5EF4-FFF2-40B4-BE49-F238E27FC236}">
                <a16:creationId xmlns:a16="http://schemas.microsoft.com/office/drawing/2014/main" id="{E548AD37-9F72-4835-8444-E648D2B67F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33" b="3733"/>
          <a:stretch/>
        </p:blipFill>
        <p:spPr bwMode="auto">
          <a:xfrm>
            <a:off x="109973948" y="3249721"/>
            <a:ext cx="2755722" cy="1836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8" name="Flowchart: Off-page Connector 57">
            <a:extLst>
              <a:ext uri="{FF2B5EF4-FFF2-40B4-BE49-F238E27FC236}">
                <a16:creationId xmlns:a16="http://schemas.microsoft.com/office/drawing/2014/main" id="{6B859178-1CCB-4E23-A356-118AB63C5A8F}"/>
              </a:ext>
            </a:extLst>
          </p:cNvPr>
          <p:cNvSpPr/>
          <p:nvPr/>
        </p:nvSpPr>
        <p:spPr>
          <a:xfrm>
            <a:off x="113169497" y="119502"/>
            <a:ext cx="2445745" cy="1238251"/>
          </a:xfrm>
          <a:prstGeom prst="flowChartOffpageConnector">
            <a:avLst/>
          </a:prstGeom>
          <a:gradFill>
            <a:gsLst>
              <a:gs pos="0">
                <a:srgbClr val="CC0000"/>
              </a:gs>
              <a:gs pos="100000">
                <a:srgbClr val="AC0000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7200" dirty="0"/>
              <a:t>13</a:t>
            </a:r>
          </a:p>
        </p:txBody>
      </p:sp>
      <p:pic>
        <p:nvPicPr>
          <p:cNvPr id="59" name="Picture 2">
            <a:extLst>
              <a:ext uri="{FF2B5EF4-FFF2-40B4-BE49-F238E27FC236}">
                <a16:creationId xmlns:a16="http://schemas.microsoft.com/office/drawing/2014/main" id="{31D48995-A51A-4860-84BD-B8B6EB93B8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0" r="1220"/>
          <a:stretch/>
        </p:blipFill>
        <p:spPr bwMode="auto">
          <a:xfrm>
            <a:off x="113008615" y="3249721"/>
            <a:ext cx="2755722" cy="1836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A54A4834-DD3E-46E5-B9DF-F5D4A1F39AE8}"/>
              </a:ext>
            </a:extLst>
          </p:cNvPr>
          <p:cNvSpPr txBox="1"/>
          <p:nvPr/>
        </p:nvSpPr>
        <p:spPr>
          <a:xfrm>
            <a:off x="103897937" y="5275640"/>
            <a:ext cx="270298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The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quick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brown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fox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jumps</a:t>
            </a:r>
            <a:endParaRPr lang="nl-NL" sz="1600" dirty="0">
              <a:solidFill>
                <a:schemeClr val="bg1"/>
              </a:solidFill>
              <a:latin typeface="Bahnschrift" panose="020B0502040204020203" pitchFamily="34" charset="0"/>
            </a:endParaRPr>
          </a:p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over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the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lazy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dog.</a:t>
            </a:r>
          </a:p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The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quick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brown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fox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jumps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</a:p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over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the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lazy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dog. </a:t>
            </a:r>
          </a:p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The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quick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brown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fox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jumps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</a:p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over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the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lazy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dog. 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15BCDB6C-4704-4907-9D5A-1F01C28771CC}"/>
              </a:ext>
            </a:extLst>
          </p:cNvPr>
          <p:cNvSpPr txBox="1"/>
          <p:nvPr/>
        </p:nvSpPr>
        <p:spPr>
          <a:xfrm>
            <a:off x="106949604" y="5275640"/>
            <a:ext cx="270298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The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quick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brown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fox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jumps</a:t>
            </a:r>
            <a:endParaRPr lang="nl-NL" sz="1600" dirty="0">
              <a:solidFill>
                <a:schemeClr val="bg1"/>
              </a:solidFill>
              <a:latin typeface="Bahnschrift" panose="020B0502040204020203" pitchFamily="34" charset="0"/>
            </a:endParaRPr>
          </a:p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over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the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lazy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dog.</a:t>
            </a:r>
          </a:p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The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quick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brown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fox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jumps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</a:p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over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the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lazy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dog. </a:t>
            </a:r>
          </a:p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The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quick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brown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fox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jumps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</a:p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over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the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lazy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dog. 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17220C4-C6E0-4997-9BAB-4529BFDBAEAE}"/>
              </a:ext>
            </a:extLst>
          </p:cNvPr>
          <p:cNvSpPr txBox="1"/>
          <p:nvPr/>
        </p:nvSpPr>
        <p:spPr>
          <a:xfrm>
            <a:off x="110000317" y="5275640"/>
            <a:ext cx="270298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The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quick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brown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fox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jumps</a:t>
            </a:r>
            <a:endParaRPr lang="nl-NL" sz="1600" dirty="0">
              <a:solidFill>
                <a:schemeClr val="bg1"/>
              </a:solidFill>
              <a:latin typeface="Bahnschrift" panose="020B0502040204020203" pitchFamily="34" charset="0"/>
            </a:endParaRPr>
          </a:p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over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the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lazy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dog.</a:t>
            </a:r>
          </a:p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The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quick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brown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fox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jumps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</a:p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over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the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lazy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dog. </a:t>
            </a:r>
          </a:p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The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quick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brown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fox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jumps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</a:p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over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the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lazy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dog. 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A56F9143-CF4E-4C37-AE96-923073CB2170}"/>
              </a:ext>
            </a:extLst>
          </p:cNvPr>
          <p:cNvSpPr txBox="1"/>
          <p:nvPr/>
        </p:nvSpPr>
        <p:spPr>
          <a:xfrm>
            <a:off x="113048318" y="5275174"/>
            <a:ext cx="270298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The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quick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brown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fox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jumps</a:t>
            </a:r>
            <a:endParaRPr lang="nl-NL" sz="1600" dirty="0">
              <a:solidFill>
                <a:schemeClr val="bg1"/>
              </a:solidFill>
              <a:latin typeface="Bahnschrift" panose="020B0502040204020203" pitchFamily="34" charset="0"/>
            </a:endParaRPr>
          </a:p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over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the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lazy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dog.</a:t>
            </a:r>
          </a:p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The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quick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brown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fox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jumps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</a:p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over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the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lazy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dog. </a:t>
            </a:r>
          </a:p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The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quick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brown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fox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jumps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</a:p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over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the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lazy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dog. 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2B5E777A-932A-416B-A6B8-C10C244635ED}"/>
              </a:ext>
            </a:extLst>
          </p:cNvPr>
          <p:cNvSpPr/>
          <p:nvPr/>
        </p:nvSpPr>
        <p:spPr>
          <a:xfrm>
            <a:off x="115928712" y="-139700"/>
            <a:ext cx="3048000" cy="7137400"/>
          </a:xfrm>
          <a:prstGeom prst="rect">
            <a:avLst/>
          </a:prstGeom>
          <a:solidFill>
            <a:schemeClr val="bg2">
              <a:lumMod val="10000"/>
            </a:schemeClr>
          </a:solidFill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310EA13D-87A5-45BD-82F8-14BE50040451}"/>
              </a:ext>
            </a:extLst>
          </p:cNvPr>
          <p:cNvSpPr/>
          <p:nvPr/>
        </p:nvSpPr>
        <p:spPr>
          <a:xfrm>
            <a:off x="118976712" y="-139700"/>
            <a:ext cx="3048000" cy="7137400"/>
          </a:xfrm>
          <a:prstGeom prst="rect">
            <a:avLst/>
          </a:prstGeom>
          <a:solidFill>
            <a:schemeClr val="bg2">
              <a:lumMod val="10000"/>
            </a:schemeClr>
          </a:solidFill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7" name="Flowchart: Off-page Connector 66">
            <a:extLst>
              <a:ext uri="{FF2B5EF4-FFF2-40B4-BE49-F238E27FC236}">
                <a16:creationId xmlns:a16="http://schemas.microsoft.com/office/drawing/2014/main" id="{1E55FE85-50BB-45D2-AF65-DBCD536D186F}"/>
              </a:ext>
            </a:extLst>
          </p:cNvPr>
          <p:cNvSpPr/>
          <p:nvPr/>
        </p:nvSpPr>
        <p:spPr>
          <a:xfrm>
            <a:off x="116229133" y="119502"/>
            <a:ext cx="2445745" cy="1238251"/>
          </a:xfrm>
          <a:prstGeom prst="flowChartOffpageConnector">
            <a:avLst/>
          </a:prstGeom>
          <a:gradFill>
            <a:gsLst>
              <a:gs pos="0">
                <a:srgbClr val="CC0000"/>
              </a:gs>
              <a:gs pos="100000">
                <a:srgbClr val="AC0000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7200" dirty="0"/>
              <a:t>12</a:t>
            </a:r>
          </a:p>
        </p:txBody>
      </p:sp>
      <p:pic>
        <p:nvPicPr>
          <p:cNvPr id="68" name="Picture 2">
            <a:extLst>
              <a:ext uri="{FF2B5EF4-FFF2-40B4-BE49-F238E27FC236}">
                <a16:creationId xmlns:a16="http://schemas.microsoft.com/office/drawing/2014/main" id="{DD1AA797-8CFA-4DA5-9645-7D721E402E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94" b="2494"/>
          <a:stretch/>
        </p:blipFill>
        <p:spPr bwMode="auto">
          <a:xfrm>
            <a:off x="116081230" y="3478791"/>
            <a:ext cx="2755723" cy="137786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0" name="Flowchart: Off-page Connector 69">
            <a:extLst>
              <a:ext uri="{FF2B5EF4-FFF2-40B4-BE49-F238E27FC236}">
                <a16:creationId xmlns:a16="http://schemas.microsoft.com/office/drawing/2014/main" id="{D547292F-99C4-447C-B4DF-33D46DB108AB}"/>
              </a:ext>
            </a:extLst>
          </p:cNvPr>
          <p:cNvSpPr/>
          <p:nvPr/>
        </p:nvSpPr>
        <p:spPr>
          <a:xfrm>
            <a:off x="119276779" y="119502"/>
            <a:ext cx="2445745" cy="1238251"/>
          </a:xfrm>
          <a:prstGeom prst="flowChartOffpageConnector">
            <a:avLst/>
          </a:prstGeom>
          <a:gradFill>
            <a:gsLst>
              <a:gs pos="0">
                <a:srgbClr val="CC0000"/>
              </a:gs>
              <a:gs pos="100000">
                <a:srgbClr val="AC0000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7200" dirty="0"/>
              <a:t>11</a:t>
            </a:r>
          </a:p>
        </p:txBody>
      </p:sp>
      <p:pic>
        <p:nvPicPr>
          <p:cNvPr id="71" name="Picture 2">
            <a:extLst>
              <a:ext uri="{FF2B5EF4-FFF2-40B4-BE49-F238E27FC236}">
                <a16:creationId xmlns:a16="http://schemas.microsoft.com/office/drawing/2014/main" id="{953AE15D-7D6E-4D50-991B-A877316831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7" b="217"/>
          <a:stretch/>
        </p:blipFill>
        <p:spPr bwMode="auto">
          <a:xfrm>
            <a:off x="119113715" y="3478791"/>
            <a:ext cx="2767708" cy="137786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F63872E6-100C-40C8-A064-08F06F609A55}"/>
              </a:ext>
            </a:extLst>
          </p:cNvPr>
          <p:cNvSpPr txBox="1"/>
          <p:nvPr/>
        </p:nvSpPr>
        <p:spPr>
          <a:xfrm>
            <a:off x="116107599" y="5275640"/>
            <a:ext cx="270298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The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quick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brown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fox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jumps</a:t>
            </a:r>
            <a:endParaRPr lang="nl-NL" sz="1600" dirty="0">
              <a:solidFill>
                <a:schemeClr val="bg1"/>
              </a:solidFill>
              <a:latin typeface="Bahnschrift" panose="020B0502040204020203" pitchFamily="34" charset="0"/>
            </a:endParaRPr>
          </a:p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over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the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lazy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dog.</a:t>
            </a:r>
          </a:p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The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quick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brown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fox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jumps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</a:p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over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the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lazy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dog. </a:t>
            </a:r>
          </a:p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The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quick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brown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fox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jumps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</a:p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over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the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lazy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dog. 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329BDFE7-CFFE-4CD4-B0F0-2703A92B2F55}"/>
              </a:ext>
            </a:extLst>
          </p:cNvPr>
          <p:cNvSpPr txBox="1"/>
          <p:nvPr/>
        </p:nvSpPr>
        <p:spPr>
          <a:xfrm>
            <a:off x="119155600" y="5275174"/>
            <a:ext cx="270298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The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quick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brown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fox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jumps</a:t>
            </a:r>
            <a:endParaRPr lang="nl-NL" sz="1600" dirty="0">
              <a:solidFill>
                <a:schemeClr val="bg1"/>
              </a:solidFill>
              <a:latin typeface="Bahnschrift" panose="020B0502040204020203" pitchFamily="34" charset="0"/>
            </a:endParaRPr>
          </a:p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over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the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lazy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dog.</a:t>
            </a:r>
          </a:p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The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quick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brown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fox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jumps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</a:p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over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the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lazy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dog. </a:t>
            </a:r>
          </a:p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The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quick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brown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fox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jumps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</a:p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over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the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lazy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dog. 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ED2D967E-F019-4993-972E-71EBFD401C2C}"/>
              </a:ext>
            </a:extLst>
          </p:cNvPr>
          <p:cNvSpPr/>
          <p:nvPr/>
        </p:nvSpPr>
        <p:spPr>
          <a:xfrm>
            <a:off x="64062110" y="-139700"/>
            <a:ext cx="3048000" cy="7137400"/>
          </a:xfrm>
          <a:prstGeom prst="rect">
            <a:avLst/>
          </a:prstGeom>
          <a:solidFill>
            <a:schemeClr val="bg2">
              <a:lumMod val="10000"/>
            </a:schemeClr>
          </a:solidFill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D8222063-1860-4166-BED1-4E594A4CBC60}"/>
              </a:ext>
            </a:extLst>
          </p:cNvPr>
          <p:cNvSpPr/>
          <p:nvPr/>
        </p:nvSpPr>
        <p:spPr>
          <a:xfrm>
            <a:off x="61014110" y="-139700"/>
            <a:ext cx="3048000" cy="7137400"/>
          </a:xfrm>
          <a:prstGeom prst="rect">
            <a:avLst/>
          </a:prstGeom>
          <a:solidFill>
            <a:schemeClr val="bg2">
              <a:lumMod val="10000"/>
            </a:schemeClr>
          </a:solidFill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4106EA91-9600-4802-B148-C4BB223E2341}"/>
              </a:ext>
            </a:extLst>
          </p:cNvPr>
          <p:cNvSpPr/>
          <p:nvPr/>
        </p:nvSpPr>
        <p:spPr>
          <a:xfrm>
            <a:off x="67110110" y="-139700"/>
            <a:ext cx="3048000" cy="7137400"/>
          </a:xfrm>
          <a:prstGeom prst="rect">
            <a:avLst/>
          </a:prstGeom>
          <a:solidFill>
            <a:schemeClr val="bg2">
              <a:lumMod val="10000"/>
            </a:schemeClr>
          </a:solidFill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8B6C483C-4CCC-49B1-BE4C-D69337F4E32B}"/>
              </a:ext>
            </a:extLst>
          </p:cNvPr>
          <p:cNvSpPr/>
          <p:nvPr/>
        </p:nvSpPr>
        <p:spPr>
          <a:xfrm>
            <a:off x="70158110" y="-139700"/>
            <a:ext cx="3048000" cy="7137400"/>
          </a:xfrm>
          <a:prstGeom prst="rect">
            <a:avLst/>
          </a:prstGeom>
          <a:solidFill>
            <a:schemeClr val="bg2">
              <a:lumMod val="10000"/>
            </a:schemeClr>
          </a:solidFill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0" name="Flowchart: Off-page Connector 79">
            <a:extLst>
              <a:ext uri="{FF2B5EF4-FFF2-40B4-BE49-F238E27FC236}">
                <a16:creationId xmlns:a16="http://schemas.microsoft.com/office/drawing/2014/main" id="{C812241D-678A-417D-A632-5E4881857A47}"/>
              </a:ext>
            </a:extLst>
          </p:cNvPr>
          <p:cNvSpPr/>
          <p:nvPr/>
        </p:nvSpPr>
        <p:spPr>
          <a:xfrm>
            <a:off x="61315237" y="119502"/>
            <a:ext cx="2445745" cy="1238251"/>
          </a:xfrm>
          <a:prstGeom prst="flowChartOffpageConnector">
            <a:avLst/>
          </a:prstGeom>
          <a:gradFill>
            <a:gsLst>
              <a:gs pos="0">
                <a:srgbClr val="CC0000"/>
              </a:gs>
              <a:gs pos="100000">
                <a:srgbClr val="AC0000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7200" dirty="0"/>
              <a:t>30</a:t>
            </a:r>
          </a:p>
        </p:txBody>
      </p:sp>
      <p:pic>
        <p:nvPicPr>
          <p:cNvPr id="81" name="Picture 2">
            <a:extLst>
              <a:ext uri="{FF2B5EF4-FFF2-40B4-BE49-F238E27FC236}">
                <a16:creationId xmlns:a16="http://schemas.microsoft.com/office/drawing/2014/main" id="{4A7441F4-5599-431F-8F9C-1765F255D1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1251944" y="3249721"/>
            <a:ext cx="2572330" cy="1836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83" name="Flowchart: Off-page Connector 82">
            <a:extLst>
              <a:ext uri="{FF2B5EF4-FFF2-40B4-BE49-F238E27FC236}">
                <a16:creationId xmlns:a16="http://schemas.microsoft.com/office/drawing/2014/main" id="{986FAD63-DC3D-4FBD-91F1-3C934D3F61B5}"/>
              </a:ext>
            </a:extLst>
          </p:cNvPr>
          <p:cNvSpPr/>
          <p:nvPr/>
        </p:nvSpPr>
        <p:spPr>
          <a:xfrm>
            <a:off x="64362884" y="119502"/>
            <a:ext cx="2445745" cy="1238251"/>
          </a:xfrm>
          <a:prstGeom prst="flowChartOffpageConnector">
            <a:avLst/>
          </a:prstGeom>
          <a:gradFill>
            <a:gsLst>
              <a:gs pos="0">
                <a:srgbClr val="CC0000"/>
              </a:gs>
              <a:gs pos="100000">
                <a:srgbClr val="AC0000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7200" dirty="0"/>
              <a:t>29</a:t>
            </a:r>
          </a:p>
        </p:txBody>
      </p:sp>
      <p:pic>
        <p:nvPicPr>
          <p:cNvPr id="84" name="Picture 2">
            <a:extLst>
              <a:ext uri="{FF2B5EF4-FFF2-40B4-BE49-F238E27FC236}">
                <a16:creationId xmlns:a16="http://schemas.microsoft.com/office/drawing/2014/main" id="{17A9AD28-ED0E-4DB5-8FAE-C9D05DBDB3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4201869" y="3249721"/>
            <a:ext cx="2755723" cy="1836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86" name="Flowchart: Off-page Connector 85">
            <a:extLst>
              <a:ext uri="{FF2B5EF4-FFF2-40B4-BE49-F238E27FC236}">
                <a16:creationId xmlns:a16="http://schemas.microsoft.com/office/drawing/2014/main" id="{4823693E-9540-41AF-95CF-E135A934395D}"/>
              </a:ext>
            </a:extLst>
          </p:cNvPr>
          <p:cNvSpPr/>
          <p:nvPr/>
        </p:nvSpPr>
        <p:spPr>
          <a:xfrm>
            <a:off x="67410531" y="119502"/>
            <a:ext cx="2445745" cy="1238251"/>
          </a:xfrm>
          <a:prstGeom prst="flowChartOffpageConnector">
            <a:avLst/>
          </a:prstGeom>
          <a:gradFill>
            <a:gsLst>
              <a:gs pos="0">
                <a:srgbClr val="CC0000"/>
              </a:gs>
              <a:gs pos="100000">
                <a:srgbClr val="AC0000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7200" dirty="0"/>
              <a:t>28</a:t>
            </a:r>
          </a:p>
        </p:txBody>
      </p:sp>
      <p:pic>
        <p:nvPicPr>
          <p:cNvPr id="87" name="Picture 2">
            <a:extLst>
              <a:ext uri="{FF2B5EF4-FFF2-40B4-BE49-F238E27FC236}">
                <a16:creationId xmlns:a16="http://schemas.microsoft.com/office/drawing/2014/main" id="{88041186-F892-4DFC-9026-9586995870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262628" y="3249721"/>
            <a:ext cx="2755723" cy="1836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89" name="Flowchart: Off-page Connector 88">
            <a:extLst>
              <a:ext uri="{FF2B5EF4-FFF2-40B4-BE49-F238E27FC236}">
                <a16:creationId xmlns:a16="http://schemas.microsoft.com/office/drawing/2014/main" id="{66A10E70-D9F0-4696-A382-701D83CC582A}"/>
              </a:ext>
            </a:extLst>
          </p:cNvPr>
          <p:cNvSpPr/>
          <p:nvPr/>
        </p:nvSpPr>
        <p:spPr>
          <a:xfrm>
            <a:off x="70458177" y="119502"/>
            <a:ext cx="2445745" cy="1238251"/>
          </a:xfrm>
          <a:prstGeom prst="flowChartOffpageConnector">
            <a:avLst/>
          </a:prstGeom>
          <a:gradFill>
            <a:gsLst>
              <a:gs pos="0">
                <a:srgbClr val="CC0000"/>
              </a:gs>
              <a:gs pos="100000">
                <a:srgbClr val="AC0000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7200" dirty="0"/>
              <a:t>27</a:t>
            </a:r>
          </a:p>
        </p:txBody>
      </p:sp>
      <p:pic>
        <p:nvPicPr>
          <p:cNvPr id="90" name="Picture 2">
            <a:extLst>
              <a:ext uri="{FF2B5EF4-FFF2-40B4-BE49-F238E27FC236}">
                <a16:creationId xmlns:a16="http://schemas.microsoft.com/office/drawing/2014/main" id="{BB60821E-E1A4-4136-BD9F-7192278089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0297295" y="3249721"/>
            <a:ext cx="2755723" cy="1836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91" name="TextBox 90">
            <a:extLst>
              <a:ext uri="{FF2B5EF4-FFF2-40B4-BE49-F238E27FC236}">
                <a16:creationId xmlns:a16="http://schemas.microsoft.com/office/drawing/2014/main" id="{5DB937FF-A62B-4042-8E30-8FC923726EAB}"/>
              </a:ext>
            </a:extLst>
          </p:cNvPr>
          <p:cNvSpPr txBox="1"/>
          <p:nvPr/>
        </p:nvSpPr>
        <p:spPr>
          <a:xfrm>
            <a:off x="61186617" y="5275640"/>
            <a:ext cx="270298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The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quick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brown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fox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jumps</a:t>
            </a:r>
            <a:endParaRPr lang="nl-NL" sz="1600" dirty="0">
              <a:solidFill>
                <a:schemeClr val="bg1"/>
              </a:solidFill>
              <a:latin typeface="Bahnschrift" panose="020B0502040204020203" pitchFamily="34" charset="0"/>
            </a:endParaRPr>
          </a:p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over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the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lazy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dog.</a:t>
            </a:r>
          </a:p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The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quick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brown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fox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jumps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</a:p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over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the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lazy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dog. </a:t>
            </a:r>
          </a:p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The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quick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brown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fox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jumps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</a:p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over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the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lazy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dog. 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4B7DD2C8-A2CC-48E7-A418-12DBE3EB2312}"/>
              </a:ext>
            </a:extLst>
          </p:cNvPr>
          <p:cNvSpPr txBox="1"/>
          <p:nvPr/>
        </p:nvSpPr>
        <p:spPr>
          <a:xfrm>
            <a:off x="64238284" y="5275640"/>
            <a:ext cx="270298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The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quick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brown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fox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jumps</a:t>
            </a:r>
            <a:endParaRPr lang="nl-NL" sz="1600" dirty="0">
              <a:solidFill>
                <a:schemeClr val="bg1"/>
              </a:solidFill>
              <a:latin typeface="Bahnschrift" panose="020B0502040204020203" pitchFamily="34" charset="0"/>
            </a:endParaRPr>
          </a:p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over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the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lazy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dog.</a:t>
            </a:r>
          </a:p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The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quick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brown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fox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jumps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</a:p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over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the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lazy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dog. </a:t>
            </a:r>
          </a:p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The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quick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brown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fox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jumps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</a:p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over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the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lazy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dog. 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4E48250E-6AA1-48E2-8CC9-1033F641AAB1}"/>
              </a:ext>
            </a:extLst>
          </p:cNvPr>
          <p:cNvSpPr txBox="1"/>
          <p:nvPr/>
        </p:nvSpPr>
        <p:spPr>
          <a:xfrm>
            <a:off x="67288997" y="5275640"/>
            <a:ext cx="270298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The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quick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brown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fox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jumps</a:t>
            </a:r>
            <a:endParaRPr lang="nl-NL" sz="1600" dirty="0">
              <a:solidFill>
                <a:schemeClr val="bg1"/>
              </a:solidFill>
              <a:latin typeface="Bahnschrift" panose="020B0502040204020203" pitchFamily="34" charset="0"/>
            </a:endParaRPr>
          </a:p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over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the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lazy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dog.</a:t>
            </a:r>
          </a:p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The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quick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brown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fox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jumps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</a:p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over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the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lazy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dog. </a:t>
            </a:r>
          </a:p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The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quick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brown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fox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jumps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</a:p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over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the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lazy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dog. 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9F10F866-AFFF-45B5-9EFA-C60E456FAFB4}"/>
              </a:ext>
            </a:extLst>
          </p:cNvPr>
          <p:cNvSpPr txBox="1"/>
          <p:nvPr/>
        </p:nvSpPr>
        <p:spPr>
          <a:xfrm>
            <a:off x="70336998" y="5275174"/>
            <a:ext cx="270298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The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quick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brown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fox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jumps</a:t>
            </a:r>
            <a:endParaRPr lang="nl-NL" sz="1600" dirty="0">
              <a:solidFill>
                <a:schemeClr val="bg1"/>
              </a:solidFill>
              <a:latin typeface="Bahnschrift" panose="020B0502040204020203" pitchFamily="34" charset="0"/>
            </a:endParaRPr>
          </a:p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over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the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lazy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dog.</a:t>
            </a:r>
          </a:p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The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quick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brown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fox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jumps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</a:p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over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the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lazy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dog. </a:t>
            </a:r>
          </a:p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The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quick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brown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fox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jumps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</a:p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over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the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lazy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dog. 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9E18849B-7D4C-49BC-9106-3A9D748B57E8}"/>
              </a:ext>
            </a:extLst>
          </p:cNvPr>
          <p:cNvSpPr/>
          <p:nvPr/>
        </p:nvSpPr>
        <p:spPr>
          <a:xfrm>
            <a:off x="76266375" y="-139700"/>
            <a:ext cx="3048000" cy="7137400"/>
          </a:xfrm>
          <a:prstGeom prst="rect">
            <a:avLst/>
          </a:prstGeom>
          <a:solidFill>
            <a:schemeClr val="bg2">
              <a:lumMod val="10000"/>
            </a:schemeClr>
          </a:solidFill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48054124-1D70-45B7-BB7A-7DCA375EC2A4}"/>
              </a:ext>
            </a:extLst>
          </p:cNvPr>
          <p:cNvSpPr/>
          <p:nvPr/>
        </p:nvSpPr>
        <p:spPr>
          <a:xfrm>
            <a:off x="73218375" y="-139700"/>
            <a:ext cx="3048000" cy="7137400"/>
          </a:xfrm>
          <a:prstGeom prst="rect">
            <a:avLst/>
          </a:prstGeom>
          <a:solidFill>
            <a:schemeClr val="bg2">
              <a:lumMod val="10000"/>
            </a:schemeClr>
          </a:solidFill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7FE948E7-659F-4C8B-950A-CD20326779E9}"/>
              </a:ext>
            </a:extLst>
          </p:cNvPr>
          <p:cNvSpPr/>
          <p:nvPr/>
        </p:nvSpPr>
        <p:spPr>
          <a:xfrm>
            <a:off x="79314375" y="-139700"/>
            <a:ext cx="3048000" cy="7137400"/>
          </a:xfrm>
          <a:prstGeom prst="rect">
            <a:avLst/>
          </a:prstGeom>
          <a:solidFill>
            <a:schemeClr val="bg2">
              <a:lumMod val="10000"/>
            </a:schemeClr>
          </a:solidFill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C86A7337-517C-4751-AEBD-36BF64482B22}"/>
              </a:ext>
            </a:extLst>
          </p:cNvPr>
          <p:cNvSpPr/>
          <p:nvPr/>
        </p:nvSpPr>
        <p:spPr>
          <a:xfrm>
            <a:off x="82362375" y="-139700"/>
            <a:ext cx="3048000" cy="7137400"/>
          </a:xfrm>
          <a:prstGeom prst="rect">
            <a:avLst/>
          </a:prstGeom>
          <a:solidFill>
            <a:schemeClr val="bg2">
              <a:lumMod val="10000"/>
            </a:schemeClr>
          </a:solidFill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00" name="Flowchart: Off-page Connector 99">
            <a:extLst>
              <a:ext uri="{FF2B5EF4-FFF2-40B4-BE49-F238E27FC236}">
                <a16:creationId xmlns:a16="http://schemas.microsoft.com/office/drawing/2014/main" id="{BB639ACD-8520-49A2-9958-1F9538E06FDD}"/>
              </a:ext>
            </a:extLst>
          </p:cNvPr>
          <p:cNvSpPr/>
          <p:nvPr/>
        </p:nvSpPr>
        <p:spPr>
          <a:xfrm>
            <a:off x="73519502" y="119502"/>
            <a:ext cx="2445745" cy="1238251"/>
          </a:xfrm>
          <a:prstGeom prst="flowChartOffpageConnector">
            <a:avLst/>
          </a:prstGeom>
          <a:gradFill>
            <a:gsLst>
              <a:gs pos="0">
                <a:srgbClr val="CC0000"/>
              </a:gs>
              <a:gs pos="100000">
                <a:srgbClr val="AC0000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7200" dirty="0"/>
              <a:t>26</a:t>
            </a:r>
          </a:p>
        </p:txBody>
      </p:sp>
      <p:pic>
        <p:nvPicPr>
          <p:cNvPr id="101" name="Picture 2">
            <a:extLst>
              <a:ext uri="{FF2B5EF4-FFF2-40B4-BE49-F238E27FC236}">
                <a16:creationId xmlns:a16="http://schemas.microsoft.com/office/drawing/2014/main" id="{6C969335-9D72-4395-9BC4-6EC8B17097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2" r="5022"/>
          <a:stretch/>
        </p:blipFill>
        <p:spPr bwMode="auto">
          <a:xfrm>
            <a:off x="73456209" y="3309849"/>
            <a:ext cx="2572330" cy="17157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03" name="Flowchart: Off-page Connector 102">
            <a:extLst>
              <a:ext uri="{FF2B5EF4-FFF2-40B4-BE49-F238E27FC236}">
                <a16:creationId xmlns:a16="http://schemas.microsoft.com/office/drawing/2014/main" id="{37DDD1B1-7D73-4198-9085-E841C2A7C8A1}"/>
              </a:ext>
            </a:extLst>
          </p:cNvPr>
          <p:cNvSpPr/>
          <p:nvPr/>
        </p:nvSpPr>
        <p:spPr>
          <a:xfrm>
            <a:off x="76567149" y="119502"/>
            <a:ext cx="2445745" cy="1238251"/>
          </a:xfrm>
          <a:prstGeom prst="flowChartOffpageConnector">
            <a:avLst/>
          </a:prstGeom>
          <a:gradFill>
            <a:gsLst>
              <a:gs pos="0">
                <a:srgbClr val="CC0000"/>
              </a:gs>
              <a:gs pos="100000">
                <a:srgbClr val="AC0000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7200" dirty="0"/>
              <a:t>25</a:t>
            </a:r>
          </a:p>
        </p:txBody>
      </p:sp>
      <p:pic>
        <p:nvPicPr>
          <p:cNvPr id="104" name="Picture 2">
            <a:extLst>
              <a:ext uri="{FF2B5EF4-FFF2-40B4-BE49-F238E27FC236}">
                <a16:creationId xmlns:a16="http://schemas.microsoft.com/office/drawing/2014/main" id="{6E89CE12-01CB-4AB1-8950-883D396ACB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17" b="4417"/>
          <a:stretch/>
        </p:blipFill>
        <p:spPr bwMode="auto">
          <a:xfrm>
            <a:off x="76441400" y="3249721"/>
            <a:ext cx="2685191" cy="1836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06" name="Flowchart: Off-page Connector 105">
            <a:extLst>
              <a:ext uri="{FF2B5EF4-FFF2-40B4-BE49-F238E27FC236}">
                <a16:creationId xmlns:a16="http://schemas.microsoft.com/office/drawing/2014/main" id="{14754B7C-C74B-41D0-86F3-45434161139C}"/>
              </a:ext>
            </a:extLst>
          </p:cNvPr>
          <p:cNvSpPr/>
          <p:nvPr/>
        </p:nvSpPr>
        <p:spPr>
          <a:xfrm>
            <a:off x="79614796" y="119502"/>
            <a:ext cx="2445745" cy="1238251"/>
          </a:xfrm>
          <a:prstGeom prst="flowChartOffpageConnector">
            <a:avLst/>
          </a:prstGeom>
          <a:gradFill>
            <a:gsLst>
              <a:gs pos="0">
                <a:srgbClr val="CC0000"/>
              </a:gs>
              <a:gs pos="100000">
                <a:srgbClr val="AC0000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7200" dirty="0"/>
              <a:t>24</a:t>
            </a:r>
          </a:p>
        </p:txBody>
      </p:sp>
      <p:pic>
        <p:nvPicPr>
          <p:cNvPr id="107" name="Picture 2">
            <a:extLst>
              <a:ext uri="{FF2B5EF4-FFF2-40B4-BE49-F238E27FC236}">
                <a16:creationId xmlns:a16="http://schemas.microsoft.com/office/drawing/2014/main" id="{D9F31C69-AA38-4242-B8CE-0FC20CD7A8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2" r="4972"/>
          <a:stretch/>
        </p:blipFill>
        <p:spPr bwMode="auto">
          <a:xfrm>
            <a:off x="79466893" y="3249721"/>
            <a:ext cx="2755722" cy="1836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09" name="Flowchart: Off-page Connector 108">
            <a:extLst>
              <a:ext uri="{FF2B5EF4-FFF2-40B4-BE49-F238E27FC236}">
                <a16:creationId xmlns:a16="http://schemas.microsoft.com/office/drawing/2014/main" id="{CC9A3CA9-6069-4F77-8C26-195EB521AA44}"/>
              </a:ext>
            </a:extLst>
          </p:cNvPr>
          <p:cNvSpPr/>
          <p:nvPr/>
        </p:nvSpPr>
        <p:spPr>
          <a:xfrm>
            <a:off x="82662442" y="119502"/>
            <a:ext cx="2445745" cy="1238251"/>
          </a:xfrm>
          <a:prstGeom prst="flowChartOffpageConnector">
            <a:avLst/>
          </a:prstGeom>
          <a:gradFill>
            <a:gsLst>
              <a:gs pos="0">
                <a:srgbClr val="CC0000"/>
              </a:gs>
              <a:gs pos="100000">
                <a:srgbClr val="AC0000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7200" dirty="0"/>
              <a:t>23</a:t>
            </a:r>
          </a:p>
        </p:txBody>
      </p:sp>
      <p:pic>
        <p:nvPicPr>
          <p:cNvPr id="110" name="Picture 2">
            <a:extLst>
              <a:ext uri="{FF2B5EF4-FFF2-40B4-BE49-F238E27FC236}">
                <a16:creationId xmlns:a16="http://schemas.microsoft.com/office/drawing/2014/main" id="{FB935498-B5DA-4DCF-AA19-C0918623A1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2501560" y="3249721"/>
            <a:ext cx="2755722" cy="1836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11" name="TextBox 110">
            <a:extLst>
              <a:ext uri="{FF2B5EF4-FFF2-40B4-BE49-F238E27FC236}">
                <a16:creationId xmlns:a16="http://schemas.microsoft.com/office/drawing/2014/main" id="{3C8F69EB-0A4B-4585-82F4-308040BDAC82}"/>
              </a:ext>
            </a:extLst>
          </p:cNvPr>
          <p:cNvSpPr txBox="1"/>
          <p:nvPr/>
        </p:nvSpPr>
        <p:spPr>
          <a:xfrm>
            <a:off x="73390882" y="5275640"/>
            <a:ext cx="270298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The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quick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brown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fox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jumps</a:t>
            </a:r>
            <a:endParaRPr lang="nl-NL" sz="1600" dirty="0">
              <a:solidFill>
                <a:schemeClr val="bg1"/>
              </a:solidFill>
              <a:latin typeface="Bahnschrift" panose="020B0502040204020203" pitchFamily="34" charset="0"/>
            </a:endParaRPr>
          </a:p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over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the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lazy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dog.</a:t>
            </a:r>
          </a:p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The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quick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brown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fox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jumps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</a:p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over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the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lazy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dog. </a:t>
            </a:r>
          </a:p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The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quick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brown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fox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jumps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</a:p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over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the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lazy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dog. 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7F2351FE-E124-4ACA-B1BB-98CB16CBCF75}"/>
              </a:ext>
            </a:extLst>
          </p:cNvPr>
          <p:cNvSpPr txBox="1"/>
          <p:nvPr/>
        </p:nvSpPr>
        <p:spPr>
          <a:xfrm>
            <a:off x="76442549" y="5275640"/>
            <a:ext cx="270298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The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quick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brown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fox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jumps</a:t>
            </a:r>
            <a:endParaRPr lang="nl-NL" sz="1600" dirty="0">
              <a:solidFill>
                <a:schemeClr val="bg1"/>
              </a:solidFill>
              <a:latin typeface="Bahnschrift" panose="020B0502040204020203" pitchFamily="34" charset="0"/>
            </a:endParaRPr>
          </a:p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over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the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lazy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dog.</a:t>
            </a:r>
          </a:p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The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quick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brown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fox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jumps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</a:p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over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the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lazy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dog. </a:t>
            </a:r>
          </a:p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The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quick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brown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fox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jumps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</a:p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over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the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lazy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dog. 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302E948D-D62F-4415-85A3-4D5D1924891D}"/>
              </a:ext>
            </a:extLst>
          </p:cNvPr>
          <p:cNvSpPr txBox="1"/>
          <p:nvPr/>
        </p:nvSpPr>
        <p:spPr>
          <a:xfrm>
            <a:off x="79493262" y="5275640"/>
            <a:ext cx="270298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The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quick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brown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fox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jumps</a:t>
            </a:r>
            <a:endParaRPr lang="nl-NL" sz="1600" dirty="0">
              <a:solidFill>
                <a:schemeClr val="bg1"/>
              </a:solidFill>
              <a:latin typeface="Bahnschrift" panose="020B0502040204020203" pitchFamily="34" charset="0"/>
            </a:endParaRPr>
          </a:p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over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the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lazy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dog.</a:t>
            </a:r>
          </a:p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The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quick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brown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fox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jumps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</a:p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over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the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lazy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dog. </a:t>
            </a:r>
          </a:p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The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quick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brown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fox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jumps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</a:p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over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the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lazy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dog. 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3FDD8D36-CC3B-4D68-801B-F3CFBC11676C}"/>
              </a:ext>
            </a:extLst>
          </p:cNvPr>
          <p:cNvSpPr txBox="1"/>
          <p:nvPr/>
        </p:nvSpPr>
        <p:spPr>
          <a:xfrm>
            <a:off x="82541263" y="5275174"/>
            <a:ext cx="270298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The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quick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brown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fox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jumps</a:t>
            </a:r>
            <a:endParaRPr lang="nl-NL" sz="1600" dirty="0">
              <a:solidFill>
                <a:schemeClr val="bg1"/>
              </a:solidFill>
              <a:latin typeface="Bahnschrift" panose="020B0502040204020203" pitchFamily="34" charset="0"/>
            </a:endParaRPr>
          </a:p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over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the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lazy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dog.</a:t>
            </a:r>
          </a:p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The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quick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brown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fox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jumps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</a:p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over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the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lazy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dog. </a:t>
            </a:r>
          </a:p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The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quick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brown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fox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jumps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</a:p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over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the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lazy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dog. </a:t>
            </a: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6E365A47-1F0B-49FA-9968-874AD8792E5B}"/>
              </a:ext>
            </a:extLst>
          </p:cNvPr>
          <p:cNvSpPr/>
          <p:nvPr/>
        </p:nvSpPr>
        <p:spPr>
          <a:xfrm>
            <a:off x="85421657" y="-139700"/>
            <a:ext cx="3048000" cy="7137400"/>
          </a:xfrm>
          <a:prstGeom prst="rect">
            <a:avLst/>
          </a:prstGeom>
          <a:solidFill>
            <a:schemeClr val="bg2">
              <a:lumMod val="10000"/>
            </a:schemeClr>
          </a:solidFill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AE7F2C6D-926C-41FB-83B5-B8DD937F5457}"/>
              </a:ext>
            </a:extLst>
          </p:cNvPr>
          <p:cNvSpPr/>
          <p:nvPr/>
        </p:nvSpPr>
        <p:spPr>
          <a:xfrm>
            <a:off x="88469657" y="-139700"/>
            <a:ext cx="3048000" cy="7137400"/>
          </a:xfrm>
          <a:prstGeom prst="rect">
            <a:avLst/>
          </a:prstGeom>
          <a:solidFill>
            <a:schemeClr val="bg2">
              <a:lumMod val="10000"/>
            </a:schemeClr>
          </a:solidFill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18" name="Flowchart: Off-page Connector 117">
            <a:extLst>
              <a:ext uri="{FF2B5EF4-FFF2-40B4-BE49-F238E27FC236}">
                <a16:creationId xmlns:a16="http://schemas.microsoft.com/office/drawing/2014/main" id="{2DD56EB0-D506-4225-A8B3-B81ADBE2457A}"/>
              </a:ext>
            </a:extLst>
          </p:cNvPr>
          <p:cNvSpPr/>
          <p:nvPr/>
        </p:nvSpPr>
        <p:spPr>
          <a:xfrm>
            <a:off x="85722078" y="119502"/>
            <a:ext cx="2445745" cy="1238251"/>
          </a:xfrm>
          <a:prstGeom prst="flowChartOffpageConnector">
            <a:avLst/>
          </a:prstGeom>
          <a:gradFill>
            <a:gsLst>
              <a:gs pos="0">
                <a:srgbClr val="CC0000"/>
              </a:gs>
              <a:gs pos="100000">
                <a:srgbClr val="AC0000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7200" dirty="0"/>
              <a:t>22</a:t>
            </a:r>
          </a:p>
        </p:txBody>
      </p:sp>
      <p:pic>
        <p:nvPicPr>
          <p:cNvPr id="119" name="Picture 2">
            <a:extLst>
              <a:ext uri="{FF2B5EF4-FFF2-40B4-BE49-F238E27FC236}">
                <a16:creationId xmlns:a16="http://schemas.microsoft.com/office/drawing/2014/main" id="{B58B80D3-BD0A-42D8-BD13-FD212903B0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5574175" y="3478791"/>
            <a:ext cx="2755723" cy="137786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21" name="Flowchart: Off-page Connector 120">
            <a:extLst>
              <a:ext uri="{FF2B5EF4-FFF2-40B4-BE49-F238E27FC236}">
                <a16:creationId xmlns:a16="http://schemas.microsoft.com/office/drawing/2014/main" id="{9A35468D-C96B-47AE-A14B-D7F17004CBF5}"/>
              </a:ext>
            </a:extLst>
          </p:cNvPr>
          <p:cNvSpPr/>
          <p:nvPr/>
        </p:nvSpPr>
        <p:spPr>
          <a:xfrm>
            <a:off x="88769724" y="119502"/>
            <a:ext cx="2445745" cy="1238251"/>
          </a:xfrm>
          <a:prstGeom prst="flowChartOffpageConnector">
            <a:avLst/>
          </a:prstGeom>
          <a:gradFill>
            <a:gsLst>
              <a:gs pos="0">
                <a:srgbClr val="CC0000"/>
              </a:gs>
              <a:gs pos="100000">
                <a:srgbClr val="AC0000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7200" dirty="0"/>
              <a:t>21</a:t>
            </a:r>
          </a:p>
        </p:txBody>
      </p:sp>
      <p:pic>
        <p:nvPicPr>
          <p:cNvPr id="122" name="Picture 2">
            <a:extLst>
              <a:ext uri="{FF2B5EF4-FFF2-40B4-BE49-F238E27FC236}">
                <a16:creationId xmlns:a16="http://schemas.microsoft.com/office/drawing/2014/main" id="{1CE8466E-51DD-4107-964A-BB71045B6A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8606660" y="3478791"/>
            <a:ext cx="2767708" cy="137786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23" name="TextBox 122">
            <a:extLst>
              <a:ext uri="{FF2B5EF4-FFF2-40B4-BE49-F238E27FC236}">
                <a16:creationId xmlns:a16="http://schemas.microsoft.com/office/drawing/2014/main" id="{EF1C6767-696B-4497-AE7B-2EC2B0CEE051}"/>
              </a:ext>
            </a:extLst>
          </p:cNvPr>
          <p:cNvSpPr txBox="1"/>
          <p:nvPr/>
        </p:nvSpPr>
        <p:spPr>
          <a:xfrm>
            <a:off x="85600544" y="5275640"/>
            <a:ext cx="270298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The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quick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brown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fox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jumps</a:t>
            </a:r>
            <a:endParaRPr lang="nl-NL" sz="1600" dirty="0">
              <a:solidFill>
                <a:schemeClr val="bg1"/>
              </a:solidFill>
              <a:latin typeface="Bahnschrift" panose="020B0502040204020203" pitchFamily="34" charset="0"/>
            </a:endParaRPr>
          </a:p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over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the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lazy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dog.</a:t>
            </a:r>
          </a:p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The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quick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brown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fox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jumps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</a:p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over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the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lazy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dog. </a:t>
            </a:r>
          </a:p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The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quick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brown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fox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jumps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</a:p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over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the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lazy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dog. 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7FD507D6-AC0C-40B9-9CAF-6852D028AD08}"/>
              </a:ext>
            </a:extLst>
          </p:cNvPr>
          <p:cNvSpPr txBox="1"/>
          <p:nvPr/>
        </p:nvSpPr>
        <p:spPr>
          <a:xfrm>
            <a:off x="88648545" y="5275174"/>
            <a:ext cx="270298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The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quick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brown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fox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jumps</a:t>
            </a:r>
            <a:endParaRPr lang="nl-NL" sz="1600" dirty="0">
              <a:solidFill>
                <a:schemeClr val="bg1"/>
              </a:solidFill>
              <a:latin typeface="Bahnschrift" panose="020B0502040204020203" pitchFamily="34" charset="0"/>
            </a:endParaRPr>
          </a:p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over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the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lazy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dog.</a:t>
            </a:r>
          </a:p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The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quick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brown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fox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jumps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</a:p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over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the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lazy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dog. </a:t>
            </a:r>
          </a:p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The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quick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brown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fox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jumps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</a:p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over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the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lazy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dog. </a:t>
            </a: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8FAE73E1-5AA6-4EF4-B7E2-4DA91B60B37F}"/>
              </a:ext>
            </a:extLst>
          </p:cNvPr>
          <p:cNvSpPr/>
          <p:nvPr/>
        </p:nvSpPr>
        <p:spPr>
          <a:xfrm>
            <a:off x="33555055" y="-139700"/>
            <a:ext cx="3048000" cy="7137400"/>
          </a:xfrm>
          <a:prstGeom prst="rect">
            <a:avLst/>
          </a:prstGeom>
          <a:solidFill>
            <a:schemeClr val="bg2">
              <a:lumMod val="10000"/>
            </a:schemeClr>
          </a:solidFill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C985F09A-9FB4-4492-944F-BF8268E64625}"/>
              </a:ext>
            </a:extLst>
          </p:cNvPr>
          <p:cNvSpPr/>
          <p:nvPr/>
        </p:nvSpPr>
        <p:spPr>
          <a:xfrm>
            <a:off x="30507055" y="-139700"/>
            <a:ext cx="3048000" cy="7137400"/>
          </a:xfrm>
          <a:prstGeom prst="rect">
            <a:avLst/>
          </a:prstGeom>
          <a:solidFill>
            <a:schemeClr val="bg2">
              <a:lumMod val="10000"/>
            </a:schemeClr>
          </a:solidFill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8E6D3BFD-9A21-4A32-ACE3-833E2F08BD5F}"/>
              </a:ext>
            </a:extLst>
          </p:cNvPr>
          <p:cNvSpPr/>
          <p:nvPr/>
        </p:nvSpPr>
        <p:spPr>
          <a:xfrm>
            <a:off x="36603055" y="-139700"/>
            <a:ext cx="3048000" cy="7137400"/>
          </a:xfrm>
          <a:prstGeom prst="rect">
            <a:avLst/>
          </a:prstGeom>
          <a:solidFill>
            <a:schemeClr val="bg2">
              <a:lumMod val="10000"/>
            </a:schemeClr>
          </a:solidFill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FF2D38C4-2EDF-4414-8469-C88C3D2DE89E}"/>
              </a:ext>
            </a:extLst>
          </p:cNvPr>
          <p:cNvSpPr/>
          <p:nvPr/>
        </p:nvSpPr>
        <p:spPr>
          <a:xfrm>
            <a:off x="39651055" y="-139700"/>
            <a:ext cx="3048000" cy="7137400"/>
          </a:xfrm>
          <a:prstGeom prst="rect">
            <a:avLst/>
          </a:prstGeom>
          <a:solidFill>
            <a:schemeClr val="bg2">
              <a:lumMod val="10000"/>
            </a:schemeClr>
          </a:solidFill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31" name="Flowchart: Off-page Connector 130">
            <a:extLst>
              <a:ext uri="{FF2B5EF4-FFF2-40B4-BE49-F238E27FC236}">
                <a16:creationId xmlns:a16="http://schemas.microsoft.com/office/drawing/2014/main" id="{AEE43A28-8B94-4BA2-8F49-960E69530186}"/>
              </a:ext>
            </a:extLst>
          </p:cNvPr>
          <p:cNvSpPr/>
          <p:nvPr/>
        </p:nvSpPr>
        <p:spPr>
          <a:xfrm>
            <a:off x="30808182" y="119502"/>
            <a:ext cx="2445745" cy="1238251"/>
          </a:xfrm>
          <a:prstGeom prst="flowChartOffpageConnector">
            <a:avLst/>
          </a:prstGeom>
          <a:gradFill>
            <a:gsLst>
              <a:gs pos="0">
                <a:srgbClr val="CC0000"/>
              </a:gs>
              <a:gs pos="100000">
                <a:srgbClr val="AC0000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7200" dirty="0"/>
              <a:t>40</a:t>
            </a:r>
          </a:p>
        </p:txBody>
      </p:sp>
      <p:pic>
        <p:nvPicPr>
          <p:cNvPr id="132" name="Picture 2">
            <a:extLst>
              <a:ext uri="{FF2B5EF4-FFF2-40B4-BE49-F238E27FC236}">
                <a16:creationId xmlns:a16="http://schemas.microsoft.com/office/drawing/2014/main" id="{701647F9-7AA6-4781-B944-8F034DBEF8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0744889" y="3249721"/>
            <a:ext cx="2572330" cy="1836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34" name="Flowchart: Off-page Connector 133">
            <a:extLst>
              <a:ext uri="{FF2B5EF4-FFF2-40B4-BE49-F238E27FC236}">
                <a16:creationId xmlns:a16="http://schemas.microsoft.com/office/drawing/2014/main" id="{06AF513F-A647-48C6-96C9-C4BE3DDD4C7C}"/>
              </a:ext>
            </a:extLst>
          </p:cNvPr>
          <p:cNvSpPr/>
          <p:nvPr/>
        </p:nvSpPr>
        <p:spPr>
          <a:xfrm>
            <a:off x="33855829" y="119502"/>
            <a:ext cx="2445745" cy="1238251"/>
          </a:xfrm>
          <a:prstGeom prst="flowChartOffpageConnector">
            <a:avLst/>
          </a:prstGeom>
          <a:gradFill>
            <a:gsLst>
              <a:gs pos="0">
                <a:srgbClr val="CC0000"/>
              </a:gs>
              <a:gs pos="100000">
                <a:srgbClr val="AC0000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7200" dirty="0"/>
              <a:t>39</a:t>
            </a:r>
          </a:p>
        </p:txBody>
      </p:sp>
      <p:pic>
        <p:nvPicPr>
          <p:cNvPr id="135" name="Picture 2">
            <a:extLst>
              <a:ext uri="{FF2B5EF4-FFF2-40B4-BE49-F238E27FC236}">
                <a16:creationId xmlns:a16="http://schemas.microsoft.com/office/drawing/2014/main" id="{D596BB68-AA37-4EA5-8952-2F46C2657F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3694814" y="3249721"/>
            <a:ext cx="2755723" cy="1836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37" name="Flowchart: Off-page Connector 136">
            <a:extLst>
              <a:ext uri="{FF2B5EF4-FFF2-40B4-BE49-F238E27FC236}">
                <a16:creationId xmlns:a16="http://schemas.microsoft.com/office/drawing/2014/main" id="{0EE99A74-46B4-4D95-9A6A-62322AD5ED88}"/>
              </a:ext>
            </a:extLst>
          </p:cNvPr>
          <p:cNvSpPr/>
          <p:nvPr/>
        </p:nvSpPr>
        <p:spPr>
          <a:xfrm>
            <a:off x="36903476" y="119502"/>
            <a:ext cx="2445745" cy="1238251"/>
          </a:xfrm>
          <a:prstGeom prst="flowChartOffpageConnector">
            <a:avLst/>
          </a:prstGeom>
          <a:gradFill>
            <a:gsLst>
              <a:gs pos="0">
                <a:srgbClr val="CC0000"/>
              </a:gs>
              <a:gs pos="100000">
                <a:srgbClr val="AC0000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7200" dirty="0"/>
              <a:t>38</a:t>
            </a:r>
          </a:p>
        </p:txBody>
      </p:sp>
      <p:pic>
        <p:nvPicPr>
          <p:cNvPr id="138" name="Picture 2">
            <a:extLst>
              <a:ext uri="{FF2B5EF4-FFF2-40B4-BE49-F238E27FC236}">
                <a16:creationId xmlns:a16="http://schemas.microsoft.com/office/drawing/2014/main" id="{4F59E519-1FA6-470C-8536-F23D03B462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6755573" y="3249721"/>
            <a:ext cx="2755723" cy="1836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40" name="Flowchart: Off-page Connector 139">
            <a:extLst>
              <a:ext uri="{FF2B5EF4-FFF2-40B4-BE49-F238E27FC236}">
                <a16:creationId xmlns:a16="http://schemas.microsoft.com/office/drawing/2014/main" id="{391DA930-9A32-47C0-8861-54A69470DD89}"/>
              </a:ext>
            </a:extLst>
          </p:cNvPr>
          <p:cNvSpPr/>
          <p:nvPr/>
        </p:nvSpPr>
        <p:spPr>
          <a:xfrm>
            <a:off x="39951122" y="119502"/>
            <a:ext cx="2445745" cy="1238251"/>
          </a:xfrm>
          <a:prstGeom prst="flowChartOffpageConnector">
            <a:avLst/>
          </a:prstGeom>
          <a:gradFill>
            <a:gsLst>
              <a:gs pos="0">
                <a:srgbClr val="CC0000"/>
              </a:gs>
              <a:gs pos="100000">
                <a:srgbClr val="AC0000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7200" dirty="0"/>
              <a:t>37</a:t>
            </a:r>
          </a:p>
        </p:txBody>
      </p:sp>
      <p:pic>
        <p:nvPicPr>
          <p:cNvPr id="141" name="Picture 2">
            <a:extLst>
              <a:ext uri="{FF2B5EF4-FFF2-40B4-BE49-F238E27FC236}">
                <a16:creationId xmlns:a16="http://schemas.microsoft.com/office/drawing/2014/main" id="{4C203310-E0E9-4B5B-9AEC-B089668E7D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9790240" y="3249721"/>
            <a:ext cx="2755723" cy="1836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42" name="TextBox 141">
            <a:extLst>
              <a:ext uri="{FF2B5EF4-FFF2-40B4-BE49-F238E27FC236}">
                <a16:creationId xmlns:a16="http://schemas.microsoft.com/office/drawing/2014/main" id="{35A86905-7958-467F-B87A-259894EB051F}"/>
              </a:ext>
            </a:extLst>
          </p:cNvPr>
          <p:cNvSpPr txBox="1"/>
          <p:nvPr/>
        </p:nvSpPr>
        <p:spPr>
          <a:xfrm>
            <a:off x="30679562" y="5275640"/>
            <a:ext cx="270298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The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quick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brown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fox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jumps</a:t>
            </a:r>
            <a:endParaRPr lang="nl-NL" sz="1600" dirty="0">
              <a:solidFill>
                <a:schemeClr val="bg1"/>
              </a:solidFill>
              <a:latin typeface="Bahnschrift" panose="020B0502040204020203" pitchFamily="34" charset="0"/>
            </a:endParaRPr>
          </a:p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over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the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lazy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dog.</a:t>
            </a:r>
          </a:p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The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quick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brown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fox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jumps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</a:p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over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the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lazy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dog. </a:t>
            </a:r>
          </a:p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The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quick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brown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fox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jumps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</a:p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over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the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lazy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dog. 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36FE8F14-0404-4340-B0AF-679C21FE862D}"/>
              </a:ext>
            </a:extLst>
          </p:cNvPr>
          <p:cNvSpPr txBox="1"/>
          <p:nvPr/>
        </p:nvSpPr>
        <p:spPr>
          <a:xfrm>
            <a:off x="33731229" y="5275640"/>
            <a:ext cx="270298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The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quick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brown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fox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jumps</a:t>
            </a:r>
            <a:endParaRPr lang="nl-NL" sz="1600" dirty="0">
              <a:solidFill>
                <a:schemeClr val="bg1"/>
              </a:solidFill>
              <a:latin typeface="Bahnschrift" panose="020B0502040204020203" pitchFamily="34" charset="0"/>
            </a:endParaRPr>
          </a:p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over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the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lazy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dog.</a:t>
            </a:r>
          </a:p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The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quick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brown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fox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jumps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</a:p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over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the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lazy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dog. </a:t>
            </a:r>
          </a:p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The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quick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brown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fox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jumps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</a:p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over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the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lazy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dog. 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E19DFC0C-FCAF-4CA4-9ABB-FBE9E9D86459}"/>
              </a:ext>
            </a:extLst>
          </p:cNvPr>
          <p:cNvSpPr txBox="1"/>
          <p:nvPr/>
        </p:nvSpPr>
        <p:spPr>
          <a:xfrm>
            <a:off x="36781942" y="5275640"/>
            <a:ext cx="270298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The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quick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brown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fox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jumps</a:t>
            </a:r>
            <a:endParaRPr lang="nl-NL" sz="1600" dirty="0">
              <a:solidFill>
                <a:schemeClr val="bg1"/>
              </a:solidFill>
              <a:latin typeface="Bahnschrift" panose="020B0502040204020203" pitchFamily="34" charset="0"/>
            </a:endParaRPr>
          </a:p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over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the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lazy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dog.</a:t>
            </a:r>
          </a:p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The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quick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brown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fox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jumps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</a:p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over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the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lazy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dog. </a:t>
            </a:r>
          </a:p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The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quick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brown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fox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jumps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</a:p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over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the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lazy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dog. 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279B9362-BB3B-468A-9C77-48D17D967F9B}"/>
              </a:ext>
            </a:extLst>
          </p:cNvPr>
          <p:cNvSpPr txBox="1"/>
          <p:nvPr/>
        </p:nvSpPr>
        <p:spPr>
          <a:xfrm>
            <a:off x="39829943" y="5275174"/>
            <a:ext cx="270298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The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quick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brown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fox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jumps</a:t>
            </a:r>
            <a:endParaRPr lang="nl-NL" sz="1600" dirty="0">
              <a:solidFill>
                <a:schemeClr val="bg1"/>
              </a:solidFill>
              <a:latin typeface="Bahnschrift" panose="020B0502040204020203" pitchFamily="34" charset="0"/>
            </a:endParaRPr>
          </a:p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over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the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lazy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dog.</a:t>
            </a:r>
          </a:p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The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quick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brown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fox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jumps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</a:p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over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the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lazy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dog. </a:t>
            </a:r>
          </a:p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The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quick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brown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fox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jumps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</a:p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over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the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lazy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dog. </a:t>
            </a:r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C5509437-73EC-4D71-8AEC-46910AF7C448}"/>
              </a:ext>
            </a:extLst>
          </p:cNvPr>
          <p:cNvSpPr/>
          <p:nvPr/>
        </p:nvSpPr>
        <p:spPr>
          <a:xfrm>
            <a:off x="45759320" y="-139700"/>
            <a:ext cx="3048000" cy="7137400"/>
          </a:xfrm>
          <a:prstGeom prst="rect">
            <a:avLst/>
          </a:prstGeom>
          <a:solidFill>
            <a:schemeClr val="bg2">
              <a:lumMod val="10000"/>
            </a:schemeClr>
          </a:solidFill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1CADFAC0-835F-4AE4-B47B-CCD8BEC98053}"/>
              </a:ext>
            </a:extLst>
          </p:cNvPr>
          <p:cNvSpPr/>
          <p:nvPr/>
        </p:nvSpPr>
        <p:spPr>
          <a:xfrm>
            <a:off x="42711320" y="-139700"/>
            <a:ext cx="3048000" cy="7137400"/>
          </a:xfrm>
          <a:prstGeom prst="rect">
            <a:avLst/>
          </a:prstGeom>
          <a:solidFill>
            <a:schemeClr val="bg2">
              <a:lumMod val="10000"/>
            </a:schemeClr>
          </a:solidFill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60FA27D8-79F4-4E90-BE99-0140F8ED382B}"/>
              </a:ext>
            </a:extLst>
          </p:cNvPr>
          <p:cNvSpPr/>
          <p:nvPr/>
        </p:nvSpPr>
        <p:spPr>
          <a:xfrm>
            <a:off x="48807320" y="-139700"/>
            <a:ext cx="3048000" cy="7137400"/>
          </a:xfrm>
          <a:prstGeom prst="rect">
            <a:avLst/>
          </a:prstGeom>
          <a:solidFill>
            <a:schemeClr val="bg2">
              <a:lumMod val="10000"/>
            </a:schemeClr>
          </a:solidFill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CD1A6230-C51B-41C1-9EDD-1955C66BDEC8}"/>
              </a:ext>
            </a:extLst>
          </p:cNvPr>
          <p:cNvSpPr/>
          <p:nvPr/>
        </p:nvSpPr>
        <p:spPr>
          <a:xfrm>
            <a:off x="51855320" y="-139700"/>
            <a:ext cx="3048000" cy="7137400"/>
          </a:xfrm>
          <a:prstGeom prst="rect">
            <a:avLst/>
          </a:prstGeom>
          <a:solidFill>
            <a:schemeClr val="bg2">
              <a:lumMod val="10000"/>
            </a:schemeClr>
          </a:solidFill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51" name="Flowchart: Off-page Connector 150">
            <a:extLst>
              <a:ext uri="{FF2B5EF4-FFF2-40B4-BE49-F238E27FC236}">
                <a16:creationId xmlns:a16="http://schemas.microsoft.com/office/drawing/2014/main" id="{F8B07BAB-5AA3-431A-A820-DDBDBBDD8D95}"/>
              </a:ext>
            </a:extLst>
          </p:cNvPr>
          <p:cNvSpPr/>
          <p:nvPr/>
        </p:nvSpPr>
        <p:spPr>
          <a:xfrm>
            <a:off x="43012447" y="119502"/>
            <a:ext cx="2445745" cy="1238251"/>
          </a:xfrm>
          <a:prstGeom prst="flowChartOffpageConnector">
            <a:avLst/>
          </a:prstGeom>
          <a:gradFill>
            <a:gsLst>
              <a:gs pos="0">
                <a:srgbClr val="CC0000"/>
              </a:gs>
              <a:gs pos="100000">
                <a:srgbClr val="AC0000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7200" dirty="0"/>
              <a:t>36</a:t>
            </a:r>
          </a:p>
        </p:txBody>
      </p:sp>
      <p:pic>
        <p:nvPicPr>
          <p:cNvPr id="152" name="Picture 2">
            <a:extLst>
              <a:ext uri="{FF2B5EF4-FFF2-40B4-BE49-F238E27FC236}">
                <a16:creationId xmlns:a16="http://schemas.microsoft.com/office/drawing/2014/main" id="{18A72440-EDCF-4872-A918-F9DCEF07A5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2949154" y="3244092"/>
            <a:ext cx="2572330" cy="183599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54" name="Flowchart: Off-page Connector 153">
            <a:extLst>
              <a:ext uri="{FF2B5EF4-FFF2-40B4-BE49-F238E27FC236}">
                <a16:creationId xmlns:a16="http://schemas.microsoft.com/office/drawing/2014/main" id="{E9D57937-0E45-4343-ABA7-C17434B19841}"/>
              </a:ext>
            </a:extLst>
          </p:cNvPr>
          <p:cNvSpPr/>
          <p:nvPr/>
        </p:nvSpPr>
        <p:spPr>
          <a:xfrm>
            <a:off x="46060094" y="119502"/>
            <a:ext cx="2445745" cy="1238251"/>
          </a:xfrm>
          <a:prstGeom prst="flowChartOffpageConnector">
            <a:avLst/>
          </a:prstGeom>
          <a:gradFill>
            <a:gsLst>
              <a:gs pos="0">
                <a:srgbClr val="CC0000"/>
              </a:gs>
              <a:gs pos="100000">
                <a:srgbClr val="AC0000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7200" dirty="0"/>
              <a:t>35</a:t>
            </a:r>
          </a:p>
        </p:txBody>
      </p:sp>
      <p:pic>
        <p:nvPicPr>
          <p:cNvPr id="155" name="Picture 2">
            <a:extLst>
              <a:ext uri="{FF2B5EF4-FFF2-40B4-BE49-F238E27FC236}">
                <a16:creationId xmlns:a16="http://schemas.microsoft.com/office/drawing/2014/main" id="{B3F64DD3-85E9-4D14-8298-AA1C7563AE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5934345" y="3249721"/>
            <a:ext cx="2685191" cy="1836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57" name="Flowchart: Off-page Connector 156">
            <a:extLst>
              <a:ext uri="{FF2B5EF4-FFF2-40B4-BE49-F238E27FC236}">
                <a16:creationId xmlns:a16="http://schemas.microsoft.com/office/drawing/2014/main" id="{AC2AE97A-F88A-4DFF-804D-80A8DE2A693D}"/>
              </a:ext>
            </a:extLst>
          </p:cNvPr>
          <p:cNvSpPr/>
          <p:nvPr/>
        </p:nvSpPr>
        <p:spPr>
          <a:xfrm>
            <a:off x="49107741" y="119502"/>
            <a:ext cx="2445745" cy="1238251"/>
          </a:xfrm>
          <a:prstGeom prst="flowChartOffpageConnector">
            <a:avLst/>
          </a:prstGeom>
          <a:gradFill>
            <a:gsLst>
              <a:gs pos="0">
                <a:srgbClr val="CC0000"/>
              </a:gs>
              <a:gs pos="100000">
                <a:srgbClr val="AC0000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7200" dirty="0"/>
              <a:t>34</a:t>
            </a:r>
          </a:p>
        </p:txBody>
      </p:sp>
      <p:pic>
        <p:nvPicPr>
          <p:cNvPr id="158" name="Picture 2">
            <a:extLst>
              <a:ext uri="{FF2B5EF4-FFF2-40B4-BE49-F238E27FC236}">
                <a16:creationId xmlns:a16="http://schemas.microsoft.com/office/drawing/2014/main" id="{A053DB61-4CBE-469B-A213-248FB16969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8959838" y="3249721"/>
            <a:ext cx="2755722" cy="1836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60" name="Flowchart: Off-page Connector 159">
            <a:extLst>
              <a:ext uri="{FF2B5EF4-FFF2-40B4-BE49-F238E27FC236}">
                <a16:creationId xmlns:a16="http://schemas.microsoft.com/office/drawing/2014/main" id="{EE9D6079-46E4-46FB-B5BB-C06982AA728B}"/>
              </a:ext>
            </a:extLst>
          </p:cNvPr>
          <p:cNvSpPr/>
          <p:nvPr/>
        </p:nvSpPr>
        <p:spPr>
          <a:xfrm>
            <a:off x="52155387" y="119502"/>
            <a:ext cx="2445745" cy="1238251"/>
          </a:xfrm>
          <a:prstGeom prst="flowChartOffpageConnector">
            <a:avLst/>
          </a:prstGeom>
          <a:gradFill>
            <a:gsLst>
              <a:gs pos="0">
                <a:srgbClr val="CC0000"/>
              </a:gs>
              <a:gs pos="100000">
                <a:srgbClr val="AC0000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7200" dirty="0"/>
              <a:t>33</a:t>
            </a:r>
          </a:p>
        </p:txBody>
      </p:sp>
      <p:pic>
        <p:nvPicPr>
          <p:cNvPr id="161" name="Picture 2">
            <a:extLst>
              <a:ext uri="{FF2B5EF4-FFF2-40B4-BE49-F238E27FC236}">
                <a16:creationId xmlns:a16="http://schemas.microsoft.com/office/drawing/2014/main" id="{FC6B79DB-3C07-400B-9072-2B1DA03A42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1994505" y="3249721"/>
            <a:ext cx="2755722" cy="1836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62" name="TextBox 161">
            <a:extLst>
              <a:ext uri="{FF2B5EF4-FFF2-40B4-BE49-F238E27FC236}">
                <a16:creationId xmlns:a16="http://schemas.microsoft.com/office/drawing/2014/main" id="{1E65B4AB-0F71-4DC2-9AB3-5270A91DB385}"/>
              </a:ext>
            </a:extLst>
          </p:cNvPr>
          <p:cNvSpPr txBox="1"/>
          <p:nvPr/>
        </p:nvSpPr>
        <p:spPr>
          <a:xfrm>
            <a:off x="42883827" y="5275640"/>
            <a:ext cx="270298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The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quick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brown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fox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jumps</a:t>
            </a:r>
            <a:endParaRPr lang="nl-NL" sz="1600" dirty="0">
              <a:solidFill>
                <a:schemeClr val="bg1"/>
              </a:solidFill>
              <a:latin typeface="Bahnschrift" panose="020B0502040204020203" pitchFamily="34" charset="0"/>
            </a:endParaRPr>
          </a:p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over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the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lazy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dog.</a:t>
            </a:r>
          </a:p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The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quick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brown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fox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jumps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</a:p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over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the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lazy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dog. </a:t>
            </a:r>
          </a:p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The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quick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brown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fox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jumps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</a:p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over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the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lazy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dog. 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74880946-8748-448E-BFD6-981AD6D6F0AF}"/>
              </a:ext>
            </a:extLst>
          </p:cNvPr>
          <p:cNvSpPr txBox="1"/>
          <p:nvPr/>
        </p:nvSpPr>
        <p:spPr>
          <a:xfrm>
            <a:off x="45935494" y="5275640"/>
            <a:ext cx="270298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The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quick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brown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fox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jumps</a:t>
            </a:r>
            <a:endParaRPr lang="nl-NL" sz="1600" dirty="0">
              <a:solidFill>
                <a:schemeClr val="bg1"/>
              </a:solidFill>
              <a:latin typeface="Bahnschrift" panose="020B0502040204020203" pitchFamily="34" charset="0"/>
            </a:endParaRPr>
          </a:p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over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the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lazy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dog.</a:t>
            </a:r>
          </a:p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The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quick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brown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fox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jumps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</a:p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over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the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lazy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dog. </a:t>
            </a:r>
          </a:p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The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quick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brown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fox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jumps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</a:p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over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the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lazy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dog. 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3BBCA111-BE73-4E25-B7E3-2DE1D9435B3A}"/>
              </a:ext>
            </a:extLst>
          </p:cNvPr>
          <p:cNvSpPr txBox="1"/>
          <p:nvPr/>
        </p:nvSpPr>
        <p:spPr>
          <a:xfrm>
            <a:off x="48986207" y="5275640"/>
            <a:ext cx="270298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The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quick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brown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fox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jumps</a:t>
            </a:r>
            <a:endParaRPr lang="nl-NL" sz="1600" dirty="0">
              <a:solidFill>
                <a:schemeClr val="bg1"/>
              </a:solidFill>
              <a:latin typeface="Bahnschrift" panose="020B0502040204020203" pitchFamily="34" charset="0"/>
            </a:endParaRPr>
          </a:p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over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the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lazy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dog.</a:t>
            </a:r>
          </a:p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The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quick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brown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fox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jumps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</a:p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over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the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lazy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dog. </a:t>
            </a:r>
          </a:p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The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quick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brown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fox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jumps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</a:p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over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the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lazy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dog. </a:t>
            </a: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63E21E83-4F8F-455F-A3BC-4F533F362A05}"/>
              </a:ext>
            </a:extLst>
          </p:cNvPr>
          <p:cNvSpPr txBox="1"/>
          <p:nvPr/>
        </p:nvSpPr>
        <p:spPr>
          <a:xfrm>
            <a:off x="52034208" y="5275174"/>
            <a:ext cx="270298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The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quick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brown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fox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jumps</a:t>
            </a:r>
            <a:endParaRPr lang="nl-NL" sz="1600" dirty="0">
              <a:solidFill>
                <a:schemeClr val="bg1"/>
              </a:solidFill>
              <a:latin typeface="Bahnschrift" panose="020B0502040204020203" pitchFamily="34" charset="0"/>
            </a:endParaRPr>
          </a:p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over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the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lazy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dog.</a:t>
            </a:r>
          </a:p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The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quick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brown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fox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jumps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</a:p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over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the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lazy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dog. </a:t>
            </a:r>
          </a:p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The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quick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brown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fox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jumps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</a:p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over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the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lazy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dog. </a:t>
            </a:r>
          </a:p>
        </p:txBody>
      </p:sp>
      <p:sp>
        <p:nvSpPr>
          <p:cNvPr id="166" name="Rectangle 165">
            <a:extLst>
              <a:ext uri="{FF2B5EF4-FFF2-40B4-BE49-F238E27FC236}">
                <a16:creationId xmlns:a16="http://schemas.microsoft.com/office/drawing/2014/main" id="{717666D4-D404-4DF4-B519-80C56B12824D}"/>
              </a:ext>
            </a:extLst>
          </p:cNvPr>
          <p:cNvSpPr/>
          <p:nvPr/>
        </p:nvSpPr>
        <p:spPr>
          <a:xfrm>
            <a:off x="54914602" y="-139700"/>
            <a:ext cx="3048000" cy="7137400"/>
          </a:xfrm>
          <a:prstGeom prst="rect">
            <a:avLst/>
          </a:prstGeom>
          <a:solidFill>
            <a:schemeClr val="bg2">
              <a:lumMod val="10000"/>
            </a:schemeClr>
          </a:solidFill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id="{6629A103-1775-4277-8B6D-9F72B5DD6914}"/>
              </a:ext>
            </a:extLst>
          </p:cNvPr>
          <p:cNvSpPr/>
          <p:nvPr/>
        </p:nvSpPr>
        <p:spPr>
          <a:xfrm>
            <a:off x="57962602" y="-139700"/>
            <a:ext cx="3048000" cy="7137400"/>
          </a:xfrm>
          <a:prstGeom prst="rect">
            <a:avLst/>
          </a:prstGeom>
          <a:solidFill>
            <a:schemeClr val="bg2">
              <a:lumMod val="10000"/>
            </a:schemeClr>
          </a:solidFill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69" name="Flowchart: Off-page Connector 168">
            <a:extLst>
              <a:ext uri="{FF2B5EF4-FFF2-40B4-BE49-F238E27FC236}">
                <a16:creationId xmlns:a16="http://schemas.microsoft.com/office/drawing/2014/main" id="{BD94DD79-599D-4C45-80DB-1D7805443150}"/>
              </a:ext>
            </a:extLst>
          </p:cNvPr>
          <p:cNvSpPr/>
          <p:nvPr/>
        </p:nvSpPr>
        <p:spPr>
          <a:xfrm>
            <a:off x="55215023" y="119502"/>
            <a:ext cx="2445745" cy="1238251"/>
          </a:xfrm>
          <a:prstGeom prst="flowChartOffpageConnector">
            <a:avLst/>
          </a:prstGeom>
          <a:gradFill>
            <a:gsLst>
              <a:gs pos="0">
                <a:srgbClr val="CC0000"/>
              </a:gs>
              <a:gs pos="100000">
                <a:srgbClr val="AC0000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7200" dirty="0"/>
              <a:t>32</a:t>
            </a:r>
          </a:p>
        </p:txBody>
      </p:sp>
      <p:pic>
        <p:nvPicPr>
          <p:cNvPr id="170" name="Picture 2">
            <a:extLst>
              <a:ext uri="{FF2B5EF4-FFF2-40B4-BE49-F238E27FC236}">
                <a16:creationId xmlns:a16="http://schemas.microsoft.com/office/drawing/2014/main" id="{9C4287F4-3A24-4EB7-BE65-DD59CF19B7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5067120" y="3244093"/>
            <a:ext cx="2755723" cy="18359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72" name="Flowchart: Off-page Connector 171">
            <a:extLst>
              <a:ext uri="{FF2B5EF4-FFF2-40B4-BE49-F238E27FC236}">
                <a16:creationId xmlns:a16="http://schemas.microsoft.com/office/drawing/2014/main" id="{56174FBC-5848-4B70-9AFC-67E920D10E15}"/>
              </a:ext>
            </a:extLst>
          </p:cNvPr>
          <p:cNvSpPr/>
          <p:nvPr/>
        </p:nvSpPr>
        <p:spPr>
          <a:xfrm>
            <a:off x="58262669" y="119502"/>
            <a:ext cx="2445745" cy="1238251"/>
          </a:xfrm>
          <a:prstGeom prst="flowChartOffpageConnector">
            <a:avLst/>
          </a:prstGeom>
          <a:gradFill>
            <a:gsLst>
              <a:gs pos="0">
                <a:srgbClr val="CC0000"/>
              </a:gs>
              <a:gs pos="100000">
                <a:srgbClr val="AC0000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7200" dirty="0"/>
              <a:t>31</a:t>
            </a:r>
          </a:p>
        </p:txBody>
      </p:sp>
      <p:pic>
        <p:nvPicPr>
          <p:cNvPr id="173" name="Picture 2">
            <a:extLst>
              <a:ext uri="{FF2B5EF4-FFF2-40B4-BE49-F238E27FC236}">
                <a16:creationId xmlns:a16="http://schemas.microsoft.com/office/drawing/2014/main" id="{4788415A-7527-46C8-BBBF-468CF324E6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8099605" y="3377261"/>
            <a:ext cx="2767708" cy="15696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74" name="TextBox 173">
            <a:extLst>
              <a:ext uri="{FF2B5EF4-FFF2-40B4-BE49-F238E27FC236}">
                <a16:creationId xmlns:a16="http://schemas.microsoft.com/office/drawing/2014/main" id="{0149AE0B-676E-4DD0-927B-56E2652CE41D}"/>
              </a:ext>
            </a:extLst>
          </p:cNvPr>
          <p:cNvSpPr txBox="1"/>
          <p:nvPr/>
        </p:nvSpPr>
        <p:spPr>
          <a:xfrm>
            <a:off x="55093489" y="5275640"/>
            <a:ext cx="270298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The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quick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brown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fox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jumps</a:t>
            </a:r>
            <a:endParaRPr lang="nl-NL" sz="1600" dirty="0">
              <a:solidFill>
                <a:schemeClr val="bg1"/>
              </a:solidFill>
              <a:latin typeface="Bahnschrift" panose="020B0502040204020203" pitchFamily="34" charset="0"/>
            </a:endParaRPr>
          </a:p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over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the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lazy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dog.</a:t>
            </a:r>
          </a:p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The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quick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brown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fox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jumps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</a:p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over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the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lazy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dog. </a:t>
            </a:r>
          </a:p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The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quick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brown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fox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jumps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</a:p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over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the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lazy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dog. </a:t>
            </a: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0AEE824A-A1AA-439D-BF0B-6ABFCB0DB16B}"/>
              </a:ext>
            </a:extLst>
          </p:cNvPr>
          <p:cNvSpPr txBox="1"/>
          <p:nvPr/>
        </p:nvSpPr>
        <p:spPr>
          <a:xfrm>
            <a:off x="58141490" y="5275174"/>
            <a:ext cx="270298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The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quick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brown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fox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jumps</a:t>
            </a:r>
            <a:endParaRPr lang="nl-NL" sz="1600" dirty="0">
              <a:solidFill>
                <a:schemeClr val="bg1"/>
              </a:solidFill>
              <a:latin typeface="Bahnschrift" panose="020B0502040204020203" pitchFamily="34" charset="0"/>
            </a:endParaRPr>
          </a:p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over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the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lazy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dog.</a:t>
            </a:r>
          </a:p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The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quick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brown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fox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jumps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</a:p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over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the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lazy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dog. </a:t>
            </a:r>
          </a:p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The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quick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brown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fox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jumps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</a:p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over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the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lazy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dog. </a:t>
            </a:r>
          </a:p>
        </p:txBody>
      </p:sp>
      <p:sp>
        <p:nvSpPr>
          <p:cNvPr id="177" name="Rectangle 176">
            <a:extLst>
              <a:ext uri="{FF2B5EF4-FFF2-40B4-BE49-F238E27FC236}">
                <a16:creationId xmlns:a16="http://schemas.microsoft.com/office/drawing/2014/main" id="{07E8C9BC-B3CD-4E41-BF3F-CDB8D3460908}"/>
              </a:ext>
            </a:extLst>
          </p:cNvPr>
          <p:cNvSpPr/>
          <p:nvPr/>
        </p:nvSpPr>
        <p:spPr>
          <a:xfrm>
            <a:off x="3048000" y="-139700"/>
            <a:ext cx="3048000" cy="7137400"/>
          </a:xfrm>
          <a:prstGeom prst="rect">
            <a:avLst/>
          </a:prstGeom>
          <a:solidFill>
            <a:schemeClr val="bg2">
              <a:lumMod val="10000"/>
            </a:schemeClr>
          </a:solidFill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78" name="Rectangle 177">
            <a:extLst>
              <a:ext uri="{FF2B5EF4-FFF2-40B4-BE49-F238E27FC236}">
                <a16:creationId xmlns:a16="http://schemas.microsoft.com/office/drawing/2014/main" id="{731010E7-6AA0-4CB9-95F1-F281E43ADAE7}"/>
              </a:ext>
            </a:extLst>
          </p:cNvPr>
          <p:cNvSpPr/>
          <p:nvPr/>
        </p:nvSpPr>
        <p:spPr>
          <a:xfrm>
            <a:off x="0" y="-139700"/>
            <a:ext cx="3048000" cy="7137400"/>
          </a:xfrm>
          <a:prstGeom prst="rect">
            <a:avLst/>
          </a:prstGeom>
          <a:solidFill>
            <a:schemeClr val="bg2">
              <a:lumMod val="10000"/>
            </a:schemeClr>
          </a:solidFill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79" name="Rectangle 178">
            <a:extLst>
              <a:ext uri="{FF2B5EF4-FFF2-40B4-BE49-F238E27FC236}">
                <a16:creationId xmlns:a16="http://schemas.microsoft.com/office/drawing/2014/main" id="{F12C02D8-08BB-466A-A412-3FDDB5A5436E}"/>
              </a:ext>
            </a:extLst>
          </p:cNvPr>
          <p:cNvSpPr/>
          <p:nvPr/>
        </p:nvSpPr>
        <p:spPr>
          <a:xfrm>
            <a:off x="6096000" y="-139700"/>
            <a:ext cx="3048000" cy="7137400"/>
          </a:xfrm>
          <a:prstGeom prst="rect">
            <a:avLst/>
          </a:prstGeom>
          <a:solidFill>
            <a:schemeClr val="bg2">
              <a:lumMod val="10000"/>
            </a:schemeClr>
          </a:solidFill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80" name="Rectangle 179">
            <a:extLst>
              <a:ext uri="{FF2B5EF4-FFF2-40B4-BE49-F238E27FC236}">
                <a16:creationId xmlns:a16="http://schemas.microsoft.com/office/drawing/2014/main" id="{EEBA3B65-2992-4C37-8F2A-50D8535C680C}"/>
              </a:ext>
            </a:extLst>
          </p:cNvPr>
          <p:cNvSpPr/>
          <p:nvPr/>
        </p:nvSpPr>
        <p:spPr>
          <a:xfrm>
            <a:off x="9144000" y="-139700"/>
            <a:ext cx="3048000" cy="7137400"/>
          </a:xfrm>
          <a:prstGeom prst="rect">
            <a:avLst/>
          </a:prstGeom>
          <a:solidFill>
            <a:schemeClr val="bg2">
              <a:lumMod val="10000"/>
            </a:schemeClr>
          </a:solidFill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82" name="Flowchart: Off-page Connector 181">
            <a:extLst>
              <a:ext uri="{FF2B5EF4-FFF2-40B4-BE49-F238E27FC236}">
                <a16:creationId xmlns:a16="http://schemas.microsoft.com/office/drawing/2014/main" id="{ECDFA074-9A3E-4F72-9E0A-E594FCFBC674}"/>
              </a:ext>
            </a:extLst>
          </p:cNvPr>
          <p:cNvSpPr/>
          <p:nvPr/>
        </p:nvSpPr>
        <p:spPr>
          <a:xfrm>
            <a:off x="301127" y="119502"/>
            <a:ext cx="2445745" cy="1238251"/>
          </a:xfrm>
          <a:prstGeom prst="flowChartOffpageConnector">
            <a:avLst/>
          </a:prstGeom>
          <a:gradFill>
            <a:gsLst>
              <a:gs pos="0">
                <a:srgbClr val="CC0000"/>
              </a:gs>
              <a:gs pos="100000">
                <a:srgbClr val="AC0000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7200" dirty="0"/>
              <a:t>50</a:t>
            </a:r>
          </a:p>
        </p:txBody>
      </p:sp>
      <p:pic>
        <p:nvPicPr>
          <p:cNvPr id="183" name="Picture 2">
            <a:extLst>
              <a:ext uri="{FF2B5EF4-FFF2-40B4-BE49-F238E27FC236}">
                <a16:creationId xmlns:a16="http://schemas.microsoft.com/office/drawing/2014/main" id="{D5D57C51-4BA8-4F7F-8171-58FDD0C8CC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7834" y="3249721"/>
            <a:ext cx="2572330" cy="1836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85" name="Flowchart: Off-page Connector 184">
            <a:extLst>
              <a:ext uri="{FF2B5EF4-FFF2-40B4-BE49-F238E27FC236}">
                <a16:creationId xmlns:a16="http://schemas.microsoft.com/office/drawing/2014/main" id="{C5533BDA-E1BE-4F96-9B5E-963526F2CD6D}"/>
              </a:ext>
            </a:extLst>
          </p:cNvPr>
          <p:cNvSpPr/>
          <p:nvPr/>
        </p:nvSpPr>
        <p:spPr>
          <a:xfrm>
            <a:off x="3348774" y="119502"/>
            <a:ext cx="2445745" cy="1238251"/>
          </a:xfrm>
          <a:prstGeom prst="flowChartOffpageConnector">
            <a:avLst/>
          </a:prstGeom>
          <a:gradFill>
            <a:gsLst>
              <a:gs pos="0">
                <a:srgbClr val="CC0000"/>
              </a:gs>
              <a:gs pos="100000">
                <a:srgbClr val="AC0000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7200" dirty="0"/>
              <a:t>49</a:t>
            </a:r>
          </a:p>
        </p:txBody>
      </p:sp>
      <p:pic>
        <p:nvPicPr>
          <p:cNvPr id="186" name="Picture 2">
            <a:extLst>
              <a:ext uri="{FF2B5EF4-FFF2-40B4-BE49-F238E27FC236}">
                <a16:creationId xmlns:a16="http://schemas.microsoft.com/office/drawing/2014/main" id="{172EFA43-218A-4F6D-B213-E57FBCADC6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187759" y="3249721"/>
            <a:ext cx="2755723" cy="1836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88" name="Flowchart: Off-page Connector 187">
            <a:extLst>
              <a:ext uri="{FF2B5EF4-FFF2-40B4-BE49-F238E27FC236}">
                <a16:creationId xmlns:a16="http://schemas.microsoft.com/office/drawing/2014/main" id="{255CBD65-981B-44E4-B3E3-AA4FB1C6C3B2}"/>
              </a:ext>
            </a:extLst>
          </p:cNvPr>
          <p:cNvSpPr/>
          <p:nvPr/>
        </p:nvSpPr>
        <p:spPr>
          <a:xfrm>
            <a:off x="6396421" y="119502"/>
            <a:ext cx="2445745" cy="1238251"/>
          </a:xfrm>
          <a:prstGeom prst="flowChartOffpageConnector">
            <a:avLst/>
          </a:prstGeom>
          <a:gradFill>
            <a:gsLst>
              <a:gs pos="0">
                <a:srgbClr val="CC0000"/>
              </a:gs>
              <a:gs pos="100000">
                <a:srgbClr val="AC0000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7200" dirty="0"/>
              <a:t>48</a:t>
            </a:r>
          </a:p>
        </p:txBody>
      </p:sp>
      <p:pic>
        <p:nvPicPr>
          <p:cNvPr id="189" name="Picture 2">
            <a:extLst>
              <a:ext uri="{FF2B5EF4-FFF2-40B4-BE49-F238E27FC236}">
                <a16:creationId xmlns:a16="http://schemas.microsoft.com/office/drawing/2014/main" id="{0999B60E-3A83-4601-8F4D-F4D53EA5C0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248518" y="3249721"/>
            <a:ext cx="2755723" cy="1836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91" name="Flowchart: Off-page Connector 190">
            <a:extLst>
              <a:ext uri="{FF2B5EF4-FFF2-40B4-BE49-F238E27FC236}">
                <a16:creationId xmlns:a16="http://schemas.microsoft.com/office/drawing/2014/main" id="{C3E5C2D0-1BF2-427B-A74F-D8484BEF9697}"/>
              </a:ext>
            </a:extLst>
          </p:cNvPr>
          <p:cNvSpPr/>
          <p:nvPr/>
        </p:nvSpPr>
        <p:spPr>
          <a:xfrm>
            <a:off x="9444067" y="119502"/>
            <a:ext cx="2445745" cy="1238251"/>
          </a:xfrm>
          <a:prstGeom prst="flowChartOffpageConnector">
            <a:avLst/>
          </a:prstGeom>
          <a:gradFill>
            <a:gsLst>
              <a:gs pos="0">
                <a:srgbClr val="CC0000"/>
              </a:gs>
              <a:gs pos="100000">
                <a:srgbClr val="AC0000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7200" dirty="0"/>
              <a:t>47</a:t>
            </a:r>
          </a:p>
        </p:txBody>
      </p:sp>
      <p:pic>
        <p:nvPicPr>
          <p:cNvPr id="192" name="Picture 2">
            <a:extLst>
              <a:ext uri="{FF2B5EF4-FFF2-40B4-BE49-F238E27FC236}">
                <a16:creationId xmlns:a16="http://schemas.microsoft.com/office/drawing/2014/main" id="{C4011994-EA13-499C-8286-C157FBEF2F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283185" y="3249721"/>
            <a:ext cx="2755723" cy="1836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93" name="TextBox 192">
            <a:extLst>
              <a:ext uri="{FF2B5EF4-FFF2-40B4-BE49-F238E27FC236}">
                <a16:creationId xmlns:a16="http://schemas.microsoft.com/office/drawing/2014/main" id="{40AC6FA1-305C-475D-9FEF-966122598079}"/>
              </a:ext>
            </a:extLst>
          </p:cNvPr>
          <p:cNvSpPr txBox="1"/>
          <p:nvPr/>
        </p:nvSpPr>
        <p:spPr>
          <a:xfrm>
            <a:off x="172507" y="5275640"/>
            <a:ext cx="270298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The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quick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brown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fox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jumps</a:t>
            </a:r>
            <a:endParaRPr lang="nl-NL" sz="1600" dirty="0">
              <a:solidFill>
                <a:schemeClr val="bg1"/>
              </a:solidFill>
              <a:latin typeface="Bahnschrift" panose="020B0502040204020203" pitchFamily="34" charset="0"/>
            </a:endParaRPr>
          </a:p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over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the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lazy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dog.</a:t>
            </a:r>
          </a:p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The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quick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brown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fox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jumps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</a:p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over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the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lazy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dog. </a:t>
            </a:r>
          </a:p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The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quick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brown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fox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jumps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</a:p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over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the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lazy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dog. </a:t>
            </a: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43E21A78-B86B-47F7-91B6-AE1C4BE3DEC6}"/>
              </a:ext>
            </a:extLst>
          </p:cNvPr>
          <p:cNvSpPr txBox="1"/>
          <p:nvPr/>
        </p:nvSpPr>
        <p:spPr>
          <a:xfrm>
            <a:off x="3224174" y="5275640"/>
            <a:ext cx="270298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The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quick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brown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fox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jumps</a:t>
            </a:r>
            <a:endParaRPr lang="nl-NL" sz="1600" dirty="0">
              <a:solidFill>
                <a:schemeClr val="bg1"/>
              </a:solidFill>
              <a:latin typeface="Bahnschrift" panose="020B0502040204020203" pitchFamily="34" charset="0"/>
            </a:endParaRPr>
          </a:p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over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the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lazy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dog.</a:t>
            </a:r>
          </a:p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The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quick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brown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fox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jumps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</a:p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over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the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lazy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dog. </a:t>
            </a:r>
          </a:p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The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quick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brown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fox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jumps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</a:p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over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the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lazy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dog. </a:t>
            </a: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D4ED9421-1A33-4043-A899-74BBFC8C8454}"/>
              </a:ext>
            </a:extLst>
          </p:cNvPr>
          <p:cNvSpPr txBox="1"/>
          <p:nvPr/>
        </p:nvSpPr>
        <p:spPr>
          <a:xfrm>
            <a:off x="6274887" y="5275640"/>
            <a:ext cx="270298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The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quick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brown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fox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jumps</a:t>
            </a:r>
            <a:endParaRPr lang="nl-NL" sz="1600" dirty="0">
              <a:solidFill>
                <a:schemeClr val="bg1"/>
              </a:solidFill>
              <a:latin typeface="Bahnschrift" panose="020B0502040204020203" pitchFamily="34" charset="0"/>
            </a:endParaRPr>
          </a:p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over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the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lazy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dog.</a:t>
            </a:r>
          </a:p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The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quick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brown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fox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jumps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</a:p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over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the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lazy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dog. </a:t>
            </a:r>
          </a:p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The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quick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brown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fox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jumps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</a:p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over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the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lazy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dog. </a:t>
            </a:r>
          </a:p>
        </p:txBody>
      </p:sp>
      <p:sp>
        <p:nvSpPr>
          <p:cNvPr id="196" name="TextBox 195">
            <a:extLst>
              <a:ext uri="{FF2B5EF4-FFF2-40B4-BE49-F238E27FC236}">
                <a16:creationId xmlns:a16="http://schemas.microsoft.com/office/drawing/2014/main" id="{2D5DB9C9-35DE-4415-934D-2A5B18BF854A}"/>
              </a:ext>
            </a:extLst>
          </p:cNvPr>
          <p:cNvSpPr txBox="1"/>
          <p:nvPr/>
        </p:nvSpPr>
        <p:spPr>
          <a:xfrm>
            <a:off x="9322888" y="5275174"/>
            <a:ext cx="270298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The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quick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brown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fox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jumps</a:t>
            </a:r>
            <a:endParaRPr lang="nl-NL" sz="1600" dirty="0">
              <a:solidFill>
                <a:schemeClr val="bg1"/>
              </a:solidFill>
              <a:latin typeface="Bahnschrift" panose="020B0502040204020203" pitchFamily="34" charset="0"/>
            </a:endParaRPr>
          </a:p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over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the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lazy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dog.</a:t>
            </a:r>
          </a:p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The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quick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brown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fox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jumps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</a:p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over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the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lazy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dog. </a:t>
            </a:r>
          </a:p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The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quick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brown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fox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jumps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</a:p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over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the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lazy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dog. </a:t>
            </a:r>
          </a:p>
        </p:txBody>
      </p:sp>
      <p:sp>
        <p:nvSpPr>
          <p:cNvPr id="197" name="Rectangle 196">
            <a:extLst>
              <a:ext uri="{FF2B5EF4-FFF2-40B4-BE49-F238E27FC236}">
                <a16:creationId xmlns:a16="http://schemas.microsoft.com/office/drawing/2014/main" id="{EE9FECA5-DACE-4A50-9A58-51C3296CD3D3}"/>
              </a:ext>
            </a:extLst>
          </p:cNvPr>
          <p:cNvSpPr/>
          <p:nvPr/>
        </p:nvSpPr>
        <p:spPr>
          <a:xfrm>
            <a:off x="15252265" y="-139700"/>
            <a:ext cx="3048000" cy="7137400"/>
          </a:xfrm>
          <a:prstGeom prst="rect">
            <a:avLst/>
          </a:prstGeom>
          <a:solidFill>
            <a:schemeClr val="bg2">
              <a:lumMod val="10000"/>
            </a:schemeClr>
          </a:solidFill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98" name="Rectangle 197">
            <a:extLst>
              <a:ext uri="{FF2B5EF4-FFF2-40B4-BE49-F238E27FC236}">
                <a16:creationId xmlns:a16="http://schemas.microsoft.com/office/drawing/2014/main" id="{02435E12-8879-4166-BE7A-7C1FB19A456C}"/>
              </a:ext>
            </a:extLst>
          </p:cNvPr>
          <p:cNvSpPr/>
          <p:nvPr/>
        </p:nvSpPr>
        <p:spPr>
          <a:xfrm>
            <a:off x="12204265" y="-139700"/>
            <a:ext cx="3048000" cy="7137400"/>
          </a:xfrm>
          <a:prstGeom prst="rect">
            <a:avLst/>
          </a:prstGeom>
          <a:solidFill>
            <a:schemeClr val="bg2">
              <a:lumMod val="10000"/>
            </a:schemeClr>
          </a:solidFill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99" name="Rectangle 198">
            <a:extLst>
              <a:ext uri="{FF2B5EF4-FFF2-40B4-BE49-F238E27FC236}">
                <a16:creationId xmlns:a16="http://schemas.microsoft.com/office/drawing/2014/main" id="{34AD9D4A-25F6-46A5-B35F-D1D166C82BE7}"/>
              </a:ext>
            </a:extLst>
          </p:cNvPr>
          <p:cNvSpPr/>
          <p:nvPr/>
        </p:nvSpPr>
        <p:spPr>
          <a:xfrm>
            <a:off x="18300265" y="-139700"/>
            <a:ext cx="3048000" cy="7137400"/>
          </a:xfrm>
          <a:prstGeom prst="rect">
            <a:avLst/>
          </a:prstGeom>
          <a:solidFill>
            <a:schemeClr val="bg2">
              <a:lumMod val="10000"/>
            </a:schemeClr>
          </a:solidFill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00" name="Rectangle 199">
            <a:extLst>
              <a:ext uri="{FF2B5EF4-FFF2-40B4-BE49-F238E27FC236}">
                <a16:creationId xmlns:a16="http://schemas.microsoft.com/office/drawing/2014/main" id="{C77C965F-BDC7-412E-AB94-8EBB81DD5D59}"/>
              </a:ext>
            </a:extLst>
          </p:cNvPr>
          <p:cNvSpPr/>
          <p:nvPr/>
        </p:nvSpPr>
        <p:spPr>
          <a:xfrm>
            <a:off x="21348265" y="-139700"/>
            <a:ext cx="3048000" cy="7137400"/>
          </a:xfrm>
          <a:prstGeom prst="rect">
            <a:avLst/>
          </a:prstGeom>
          <a:solidFill>
            <a:schemeClr val="bg2">
              <a:lumMod val="10000"/>
            </a:schemeClr>
          </a:solidFill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02" name="Flowchart: Off-page Connector 201">
            <a:extLst>
              <a:ext uri="{FF2B5EF4-FFF2-40B4-BE49-F238E27FC236}">
                <a16:creationId xmlns:a16="http://schemas.microsoft.com/office/drawing/2014/main" id="{A0B90B52-4C9B-4579-B2D7-200D6316EB8E}"/>
              </a:ext>
            </a:extLst>
          </p:cNvPr>
          <p:cNvSpPr/>
          <p:nvPr/>
        </p:nvSpPr>
        <p:spPr>
          <a:xfrm>
            <a:off x="12505392" y="119502"/>
            <a:ext cx="2445745" cy="1238251"/>
          </a:xfrm>
          <a:prstGeom prst="flowChartOffpageConnector">
            <a:avLst/>
          </a:prstGeom>
          <a:gradFill>
            <a:gsLst>
              <a:gs pos="0">
                <a:srgbClr val="CC0000"/>
              </a:gs>
              <a:gs pos="100000">
                <a:srgbClr val="AC0000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7200" dirty="0"/>
              <a:t>46</a:t>
            </a:r>
          </a:p>
        </p:txBody>
      </p:sp>
      <p:pic>
        <p:nvPicPr>
          <p:cNvPr id="203" name="Picture 2">
            <a:extLst>
              <a:ext uri="{FF2B5EF4-FFF2-40B4-BE49-F238E27FC236}">
                <a16:creationId xmlns:a16="http://schemas.microsoft.com/office/drawing/2014/main" id="{E2906C9F-EB62-4B3B-AB45-F3E42E691B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2442099" y="3309849"/>
            <a:ext cx="2572330" cy="17157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05" name="Flowchart: Off-page Connector 204">
            <a:extLst>
              <a:ext uri="{FF2B5EF4-FFF2-40B4-BE49-F238E27FC236}">
                <a16:creationId xmlns:a16="http://schemas.microsoft.com/office/drawing/2014/main" id="{77D58AC0-180A-4269-BBF3-C28E4BB8C481}"/>
              </a:ext>
            </a:extLst>
          </p:cNvPr>
          <p:cNvSpPr/>
          <p:nvPr/>
        </p:nvSpPr>
        <p:spPr>
          <a:xfrm>
            <a:off x="15553039" y="119502"/>
            <a:ext cx="2445745" cy="1238251"/>
          </a:xfrm>
          <a:prstGeom prst="flowChartOffpageConnector">
            <a:avLst/>
          </a:prstGeom>
          <a:gradFill>
            <a:gsLst>
              <a:gs pos="0">
                <a:srgbClr val="CC0000"/>
              </a:gs>
              <a:gs pos="100000">
                <a:srgbClr val="AC0000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7200" dirty="0"/>
              <a:t>45</a:t>
            </a:r>
          </a:p>
        </p:txBody>
      </p:sp>
      <p:pic>
        <p:nvPicPr>
          <p:cNvPr id="206" name="Picture 2">
            <a:extLst>
              <a:ext uri="{FF2B5EF4-FFF2-40B4-BE49-F238E27FC236}">
                <a16:creationId xmlns:a16="http://schemas.microsoft.com/office/drawing/2014/main" id="{031AF90D-E094-46E7-BE1C-B50B7A136A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5427290" y="3249721"/>
            <a:ext cx="2685191" cy="1836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08" name="Flowchart: Off-page Connector 207">
            <a:extLst>
              <a:ext uri="{FF2B5EF4-FFF2-40B4-BE49-F238E27FC236}">
                <a16:creationId xmlns:a16="http://schemas.microsoft.com/office/drawing/2014/main" id="{0310D016-25B2-46A7-AC63-980C52F47CF0}"/>
              </a:ext>
            </a:extLst>
          </p:cNvPr>
          <p:cNvSpPr/>
          <p:nvPr/>
        </p:nvSpPr>
        <p:spPr>
          <a:xfrm>
            <a:off x="18600686" y="119502"/>
            <a:ext cx="2445745" cy="1238251"/>
          </a:xfrm>
          <a:prstGeom prst="flowChartOffpageConnector">
            <a:avLst/>
          </a:prstGeom>
          <a:gradFill>
            <a:gsLst>
              <a:gs pos="0">
                <a:srgbClr val="CC0000"/>
              </a:gs>
              <a:gs pos="100000">
                <a:srgbClr val="AC0000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7200" dirty="0"/>
              <a:t>44</a:t>
            </a:r>
          </a:p>
        </p:txBody>
      </p:sp>
      <p:pic>
        <p:nvPicPr>
          <p:cNvPr id="209" name="Picture 2">
            <a:extLst>
              <a:ext uri="{FF2B5EF4-FFF2-40B4-BE49-F238E27FC236}">
                <a16:creationId xmlns:a16="http://schemas.microsoft.com/office/drawing/2014/main" id="{FE60EC7B-5358-49C8-9607-7E0D39FAD5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8452783" y="3249721"/>
            <a:ext cx="2755722" cy="1836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11" name="Flowchart: Off-page Connector 210">
            <a:extLst>
              <a:ext uri="{FF2B5EF4-FFF2-40B4-BE49-F238E27FC236}">
                <a16:creationId xmlns:a16="http://schemas.microsoft.com/office/drawing/2014/main" id="{C50379CF-2C4E-415F-B055-2BDCDF620106}"/>
              </a:ext>
            </a:extLst>
          </p:cNvPr>
          <p:cNvSpPr/>
          <p:nvPr/>
        </p:nvSpPr>
        <p:spPr>
          <a:xfrm>
            <a:off x="21648332" y="119502"/>
            <a:ext cx="2445745" cy="1238251"/>
          </a:xfrm>
          <a:prstGeom prst="flowChartOffpageConnector">
            <a:avLst/>
          </a:prstGeom>
          <a:gradFill>
            <a:gsLst>
              <a:gs pos="0">
                <a:srgbClr val="CC0000"/>
              </a:gs>
              <a:gs pos="100000">
                <a:srgbClr val="AC0000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7200" dirty="0"/>
              <a:t>43</a:t>
            </a:r>
          </a:p>
        </p:txBody>
      </p:sp>
      <p:pic>
        <p:nvPicPr>
          <p:cNvPr id="212" name="Picture 2">
            <a:extLst>
              <a:ext uri="{FF2B5EF4-FFF2-40B4-BE49-F238E27FC236}">
                <a16:creationId xmlns:a16="http://schemas.microsoft.com/office/drawing/2014/main" id="{39064B19-7D37-45D7-B926-3BCFF9064C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1487450" y="3249721"/>
            <a:ext cx="2755722" cy="1836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13" name="TextBox 212">
            <a:extLst>
              <a:ext uri="{FF2B5EF4-FFF2-40B4-BE49-F238E27FC236}">
                <a16:creationId xmlns:a16="http://schemas.microsoft.com/office/drawing/2014/main" id="{B0E9EE63-8FF0-46A2-ACE4-F8C895C3BC7D}"/>
              </a:ext>
            </a:extLst>
          </p:cNvPr>
          <p:cNvSpPr txBox="1"/>
          <p:nvPr/>
        </p:nvSpPr>
        <p:spPr>
          <a:xfrm>
            <a:off x="12376772" y="5275640"/>
            <a:ext cx="270298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The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quick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brown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fox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jumps</a:t>
            </a:r>
            <a:endParaRPr lang="nl-NL" sz="1600" dirty="0">
              <a:solidFill>
                <a:schemeClr val="bg1"/>
              </a:solidFill>
              <a:latin typeface="Bahnschrift" panose="020B0502040204020203" pitchFamily="34" charset="0"/>
            </a:endParaRPr>
          </a:p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over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the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lazy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dog.</a:t>
            </a:r>
          </a:p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The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quick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brown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fox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jumps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</a:p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over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the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lazy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dog. </a:t>
            </a:r>
          </a:p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The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quick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brown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fox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jumps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</a:p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over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the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lazy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dog. </a:t>
            </a:r>
          </a:p>
        </p:txBody>
      </p:sp>
      <p:sp>
        <p:nvSpPr>
          <p:cNvPr id="214" name="TextBox 213">
            <a:extLst>
              <a:ext uri="{FF2B5EF4-FFF2-40B4-BE49-F238E27FC236}">
                <a16:creationId xmlns:a16="http://schemas.microsoft.com/office/drawing/2014/main" id="{D6F7D1BA-307B-4CA5-AF7A-EF05BA29C780}"/>
              </a:ext>
            </a:extLst>
          </p:cNvPr>
          <p:cNvSpPr txBox="1"/>
          <p:nvPr/>
        </p:nvSpPr>
        <p:spPr>
          <a:xfrm>
            <a:off x="15428439" y="5275640"/>
            <a:ext cx="270298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The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quick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brown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fox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jumps</a:t>
            </a:r>
            <a:endParaRPr lang="nl-NL" sz="1600" dirty="0">
              <a:solidFill>
                <a:schemeClr val="bg1"/>
              </a:solidFill>
              <a:latin typeface="Bahnschrift" panose="020B0502040204020203" pitchFamily="34" charset="0"/>
            </a:endParaRPr>
          </a:p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over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the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lazy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dog.</a:t>
            </a:r>
          </a:p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The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quick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brown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fox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jumps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</a:p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over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the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lazy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dog. </a:t>
            </a:r>
          </a:p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The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quick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brown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fox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jumps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</a:p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over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the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lazy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dog. </a:t>
            </a: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CA454818-6FE9-40E9-8273-7B40A91977A7}"/>
              </a:ext>
            </a:extLst>
          </p:cNvPr>
          <p:cNvSpPr txBox="1"/>
          <p:nvPr/>
        </p:nvSpPr>
        <p:spPr>
          <a:xfrm>
            <a:off x="18479152" y="5275640"/>
            <a:ext cx="270298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The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quick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brown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fox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jumps</a:t>
            </a:r>
            <a:endParaRPr lang="nl-NL" sz="1600" dirty="0">
              <a:solidFill>
                <a:schemeClr val="bg1"/>
              </a:solidFill>
              <a:latin typeface="Bahnschrift" panose="020B0502040204020203" pitchFamily="34" charset="0"/>
            </a:endParaRPr>
          </a:p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over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the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lazy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dog.</a:t>
            </a:r>
          </a:p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The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quick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brown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fox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jumps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</a:p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over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the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lazy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dog. </a:t>
            </a:r>
          </a:p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The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quick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brown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fox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jumps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</a:p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over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the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lazy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dog. </a:t>
            </a: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7FA470AC-329B-45D2-8066-E2F8944ECA90}"/>
              </a:ext>
            </a:extLst>
          </p:cNvPr>
          <p:cNvSpPr txBox="1"/>
          <p:nvPr/>
        </p:nvSpPr>
        <p:spPr>
          <a:xfrm>
            <a:off x="21527153" y="5275174"/>
            <a:ext cx="270298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The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quick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brown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fox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jumps</a:t>
            </a:r>
            <a:endParaRPr lang="nl-NL" sz="1600" dirty="0">
              <a:solidFill>
                <a:schemeClr val="bg1"/>
              </a:solidFill>
              <a:latin typeface="Bahnschrift" panose="020B0502040204020203" pitchFamily="34" charset="0"/>
            </a:endParaRPr>
          </a:p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over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the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lazy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dog.</a:t>
            </a:r>
          </a:p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The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quick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brown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fox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jumps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</a:p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over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the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lazy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dog. </a:t>
            </a:r>
          </a:p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The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quick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brown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fox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jumps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</a:p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over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the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lazy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dog. </a:t>
            </a:r>
          </a:p>
        </p:txBody>
      </p:sp>
      <p:sp>
        <p:nvSpPr>
          <p:cNvPr id="217" name="Rectangle 216">
            <a:extLst>
              <a:ext uri="{FF2B5EF4-FFF2-40B4-BE49-F238E27FC236}">
                <a16:creationId xmlns:a16="http://schemas.microsoft.com/office/drawing/2014/main" id="{465B0184-58AC-4FBB-B466-5340AF195F57}"/>
              </a:ext>
            </a:extLst>
          </p:cNvPr>
          <p:cNvSpPr/>
          <p:nvPr/>
        </p:nvSpPr>
        <p:spPr>
          <a:xfrm>
            <a:off x="24407547" y="-139700"/>
            <a:ext cx="3048000" cy="7137400"/>
          </a:xfrm>
          <a:prstGeom prst="rect">
            <a:avLst/>
          </a:prstGeom>
          <a:solidFill>
            <a:schemeClr val="bg2">
              <a:lumMod val="10000"/>
            </a:schemeClr>
          </a:solidFill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18" name="Rectangle 217">
            <a:extLst>
              <a:ext uri="{FF2B5EF4-FFF2-40B4-BE49-F238E27FC236}">
                <a16:creationId xmlns:a16="http://schemas.microsoft.com/office/drawing/2014/main" id="{A6B2DDA3-5C66-4C23-9062-1ABA6EDE4C96}"/>
              </a:ext>
            </a:extLst>
          </p:cNvPr>
          <p:cNvSpPr/>
          <p:nvPr/>
        </p:nvSpPr>
        <p:spPr>
          <a:xfrm>
            <a:off x="27455547" y="-139700"/>
            <a:ext cx="3048000" cy="7137400"/>
          </a:xfrm>
          <a:prstGeom prst="rect">
            <a:avLst/>
          </a:prstGeom>
          <a:solidFill>
            <a:schemeClr val="bg2">
              <a:lumMod val="10000"/>
            </a:schemeClr>
          </a:solidFill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20" name="Flowchart: Off-page Connector 219">
            <a:extLst>
              <a:ext uri="{FF2B5EF4-FFF2-40B4-BE49-F238E27FC236}">
                <a16:creationId xmlns:a16="http://schemas.microsoft.com/office/drawing/2014/main" id="{9E905D4D-EE59-4A8B-9F6F-E9F33C6AA465}"/>
              </a:ext>
            </a:extLst>
          </p:cNvPr>
          <p:cNvSpPr/>
          <p:nvPr/>
        </p:nvSpPr>
        <p:spPr>
          <a:xfrm>
            <a:off x="24707968" y="119502"/>
            <a:ext cx="2445745" cy="1238251"/>
          </a:xfrm>
          <a:prstGeom prst="flowChartOffpageConnector">
            <a:avLst/>
          </a:prstGeom>
          <a:gradFill>
            <a:gsLst>
              <a:gs pos="0">
                <a:srgbClr val="CC0000"/>
              </a:gs>
              <a:gs pos="100000">
                <a:srgbClr val="AC0000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7200" dirty="0"/>
              <a:t>42</a:t>
            </a:r>
          </a:p>
        </p:txBody>
      </p:sp>
      <p:pic>
        <p:nvPicPr>
          <p:cNvPr id="221" name="Picture 2">
            <a:extLst>
              <a:ext uri="{FF2B5EF4-FFF2-40B4-BE49-F238E27FC236}">
                <a16:creationId xmlns:a16="http://schemas.microsoft.com/office/drawing/2014/main" id="{8024F238-A762-4E51-9A78-D4D3213929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99" b="16799"/>
          <a:stretch/>
        </p:blipFill>
        <p:spPr bwMode="auto">
          <a:xfrm>
            <a:off x="24560065" y="3244092"/>
            <a:ext cx="2755723" cy="183599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23" name="Flowchart: Off-page Connector 222">
            <a:extLst>
              <a:ext uri="{FF2B5EF4-FFF2-40B4-BE49-F238E27FC236}">
                <a16:creationId xmlns:a16="http://schemas.microsoft.com/office/drawing/2014/main" id="{0FF590D4-D28F-4212-8246-D46A4D4D9942}"/>
              </a:ext>
            </a:extLst>
          </p:cNvPr>
          <p:cNvSpPr/>
          <p:nvPr/>
        </p:nvSpPr>
        <p:spPr>
          <a:xfrm>
            <a:off x="27755614" y="119502"/>
            <a:ext cx="2445745" cy="1238251"/>
          </a:xfrm>
          <a:prstGeom prst="flowChartOffpageConnector">
            <a:avLst/>
          </a:prstGeom>
          <a:gradFill>
            <a:gsLst>
              <a:gs pos="0">
                <a:srgbClr val="CC0000"/>
              </a:gs>
              <a:gs pos="100000">
                <a:srgbClr val="AC0000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7200" dirty="0"/>
              <a:t>41</a:t>
            </a:r>
          </a:p>
        </p:txBody>
      </p:sp>
      <p:pic>
        <p:nvPicPr>
          <p:cNvPr id="224" name="Picture 2">
            <a:extLst>
              <a:ext uri="{FF2B5EF4-FFF2-40B4-BE49-F238E27FC236}">
                <a16:creationId xmlns:a16="http://schemas.microsoft.com/office/drawing/2014/main" id="{260899B9-7C0C-403A-8215-64DFCEC60E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7592550" y="3478791"/>
            <a:ext cx="2767708" cy="137786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25" name="TextBox 224">
            <a:extLst>
              <a:ext uri="{FF2B5EF4-FFF2-40B4-BE49-F238E27FC236}">
                <a16:creationId xmlns:a16="http://schemas.microsoft.com/office/drawing/2014/main" id="{095F0BF7-728C-4650-9204-3CA1CAEE838A}"/>
              </a:ext>
            </a:extLst>
          </p:cNvPr>
          <p:cNvSpPr txBox="1"/>
          <p:nvPr/>
        </p:nvSpPr>
        <p:spPr>
          <a:xfrm>
            <a:off x="24586434" y="5275640"/>
            <a:ext cx="270298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The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quick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brown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fox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jumps</a:t>
            </a:r>
            <a:endParaRPr lang="nl-NL" sz="1600" dirty="0">
              <a:solidFill>
                <a:schemeClr val="bg1"/>
              </a:solidFill>
              <a:latin typeface="Bahnschrift" panose="020B0502040204020203" pitchFamily="34" charset="0"/>
            </a:endParaRPr>
          </a:p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over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the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lazy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dog.</a:t>
            </a:r>
          </a:p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The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quick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brown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fox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jumps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</a:p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over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the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lazy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dog. </a:t>
            </a:r>
          </a:p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The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quick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brown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fox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jumps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</a:p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over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the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lazy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dog. </a:t>
            </a:r>
          </a:p>
        </p:txBody>
      </p:sp>
      <p:sp>
        <p:nvSpPr>
          <p:cNvPr id="226" name="TextBox 225">
            <a:extLst>
              <a:ext uri="{FF2B5EF4-FFF2-40B4-BE49-F238E27FC236}">
                <a16:creationId xmlns:a16="http://schemas.microsoft.com/office/drawing/2014/main" id="{D319FF42-4674-4CD7-A93A-CBAB235A7930}"/>
              </a:ext>
            </a:extLst>
          </p:cNvPr>
          <p:cNvSpPr txBox="1"/>
          <p:nvPr/>
        </p:nvSpPr>
        <p:spPr>
          <a:xfrm>
            <a:off x="27634435" y="5275174"/>
            <a:ext cx="270298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The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quick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brown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fox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jumps</a:t>
            </a:r>
            <a:endParaRPr lang="nl-NL" sz="1600" dirty="0">
              <a:solidFill>
                <a:schemeClr val="bg1"/>
              </a:solidFill>
              <a:latin typeface="Bahnschrift" panose="020B0502040204020203" pitchFamily="34" charset="0"/>
            </a:endParaRPr>
          </a:p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over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the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lazy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dog.</a:t>
            </a:r>
          </a:p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The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quick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brown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fox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jumps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</a:p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over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the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lazy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dog. </a:t>
            </a:r>
          </a:p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The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quick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brown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fox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jumps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</a:p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over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the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lazy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dog. </a:t>
            </a:r>
          </a:p>
        </p:txBody>
      </p:sp>
      <p:sp>
        <p:nvSpPr>
          <p:cNvPr id="228" name="Rectangle 227">
            <a:extLst>
              <a:ext uri="{FF2B5EF4-FFF2-40B4-BE49-F238E27FC236}">
                <a16:creationId xmlns:a16="http://schemas.microsoft.com/office/drawing/2014/main" id="{AB6C4984-5032-4F58-8EA9-FD8F6611CDDB}"/>
              </a:ext>
            </a:extLst>
          </p:cNvPr>
          <p:cNvSpPr/>
          <p:nvPr/>
        </p:nvSpPr>
        <p:spPr>
          <a:xfrm>
            <a:off x="125076220" y="-139700"/>
            <a:ext cx="3048000" cy="7137400"/>
          </a:xfrm>
          <a:prstGeom prst="rect">
            <a:avLst/>
          </a:prstGeom>
          <a:solidFill>
            <a:schemeClr val="bg2">
              <a:lumMod val="10000"/>
            </a:schemeClr>
          </a:solidFill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29" name="Rectangle 228">
            <a:extLst>
              <a:ext uri="{FF2B5EF4-FFF2-40B4-BE49-F238E27FC236}">
                <a16:creationId xmlns:a16="http://schemas.microsoft.com/office/drawing/2014/main" id="{A80D93BD-32DA-4749-9163-2FB21D377603}"/>
              </a:ext>
            </a:extLst>
          </p:cNvPr>
          <p:cNvSpPr/>
          <p:nvPr/>
        </p:nvSpPr>
        <p:spPr>
          <a:xfrm>
            <a:off x="122028220" y="-139700"/>
            <a:ext cx="3048000" cy="7137400"/>
          </a:xfrm>
          <a:prstGeom prst="rect">
            <a:avLst/>
          </a:prstGeom>
          <a:solidFill>
            <a:schemeClr val="bg2">
              <a:lumMod val="10000"/>
            </a:schemeClr>
          </a:solidFill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30" name="Rectangle 229">
            <a:extLst>
              <a:ext uri="{FF2B5EF4-FFF2-40B4-BE49-F238E27FC236}">
                <a16:creationId xmlns:a16="http://schemas.microsoft.com/office/drawing/2014/main" id="{38C7381B-52BE-44A5-81F8-BD62B9FEB3DA}"/>
              </a:ext>
            </a:extLst>
          </p:cNvPr>
          <p:cNvSpPr/>
          <p:nvPr/>
        </p:nvSpPr>
        <p:spPr>
          <a:xfrm>
            <a:off x="128124220" y="-139700"/>
            <a:ext cx="3048000" cy="7137400"/>
          </a:xfrm>
          <a:prstGeom prst="rect">
            <a:avLst/>
          </a:prstGeom>
          <a:solidFill>
            <a:schemeClr val="bg2">
              <a:lumMod val="10000"/>
            </a:schemeClr>
          </a:solidFill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31" name="Rectangle 230">
            <a:extLst>
              <a:ext uri="{FF2B5EF4-FFF2-40B4-BE49-F238E27FC236}">
                <a16:creationId xmlns:a16="http://schemas.microsoft.com/office/drawing/2014/main" id="{29CCCA76-5C8F-4CC5-9A1B-50795D82279E}"/>
              </a:ext>
            </a:extLst>
          </p:cNvPr>
          <p:cNvSpPr/>
          <p:nvPr/>
        </p:nvSpPr>
        <p:spPr>
          <a:xfrm>
            <a:off x="131172220" y="-139700"/>
            <a:ext cx="3048000" cy="7137400"/>
          </a:xfrm>
          <a:prstGeom prst="rect">
            <a:avLst/>
          </a:prstGeom>
          <a:solidFill>
            <a:schemeClr val="bg2">
              <a:lumMod val="10000"/>
            </a:schemeClr>
          </a:solidFill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33" name="Flowchart: Off-page Connector 232">
            <a:extLst>
              <a:ext uri="{FF2B5EF4-FFF2-40B4-BE49-F238E27FC236}">
                <a16:creationId xmlns:a16="http://schemas.microsoft.com/office/drawing/2014/main" id="{3E3D9D49-35E9-4181-8A50-E27E783F9700}"/>
              </a:ext>
            </a:extLst>
          </p:cNvPr>
          <p:cNvSpPr/>
          <p:nvPr/>
        </p:nvSpPr>
        <p:spPr>
          <a:xfrm>
            <a:off x="122329347" y="119502"/>
            <a:ext cx="2445745" cy="1238251"/>
          </a:xfrm>
          <a:prstGeom prst="flowChartOffpageConnector">
            <a:avLst/>
          </a:prstGeom>
          <a:gradFill>
            <a:gsLst>
              <a:gs pos="0">
                <a:srgbClr val="CC0000"/>
              </a:gs>
              <a:gs pos="100000">
                <a:srgbClr val="AC0000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7200" dirty="0"/>
              <a:t>10</a:t>
            </a:r>
          </a:p>
        </p:txBody>
      </p:sp>
      <p:pic>
        <p:nvPicPr>
          <p:cNvPr id="234" name="Picture 2" descr="Albania flag package">
            <a:extLst>
              <a:ext uri="{FF2B5EF4-FFF2-40B4-BE49-F238E27FC236}">
                <a16:creationId xmlns:a16="http://schemas.microsoft.com/office/drawing/2014/main" id="{F64B3827-AA83-4463-A017-296DE11873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266054" y="3249721"/>
            <a:ext cx="2572330" cy="1836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36" name="Flowchart: Off-page Connector 235">
            <a:extLst>
              <a:ext uri="{FF2B5EF4-FFF2-40B4-BE49-F238E27FC236}">
                <a16:creationId xmlns:a16="http://schemas.microsoft.com/office/drawing/2014/main" id="{8F3B7789-1DE8-47DD-AB87-E44F032AA6B2}"/>
              </a:ext>
            </a:extLst>
          </p:cNvPr>
          <p:cNvSpPr/>
          <p:nvPr/>
        </p:nvSpPr>
        <p:spPr>
          <a:xfrm>
            <a:off x="125376994" y="119502"/>
            <a:ext cx="2445745" cy="1238251"/>
          </a:xfrm>
          <a:prstGeom prst="flowChartOffpageConnector">
            <a:avLst/>
          </a:prstGeom>
          <a:gradFill>
            <a:gsLst>
              <a:gs pos="0">
                <a:srgbClr val="CC0000"/>
              </a:gs>
              <a:gs pos="100000">
                <a:srgbClr val="AC0000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7200" dirty="0"/>
              <a:t>9</a:t>
            </a:r>
          </a:p>
        </p:txBody>
      </p:sp>
      <p:pic>
        <p:nvPicPr>
          <p:cNvPr id="237" name="Picture 2">
            <a:extLst>
              <a:ext uri="{FF2B5EF4-FFF2-40B4-BE49-F238E27FC236}">
                <a16:creationId xmlns:a16="http://schemas.microsoft.com/office/drawing/2014/main" id="{E65BB5C6-7C4B-489F-A1B9-21B91A1B2E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25215979" y="3249721"/>
            <a:ext cx="2755723" cy="1836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39" name="Flowchart: Off-page Connector 238">
            <a:extLst>
              <a:ext uri="{FF2B5EF4-FFF2-40B4-BE49-F238E27FC236}">
                <a16:creationId xmlns:a16="http://schemas.microsoft.com/office/drawing/2014/main" id="{D9D3391B-831E-4AF1-ADC9-BB882F25DFDF}"/>
              </a:ext>
            </a:extLst>
          </p:cNvPr>
          <p:cNvSpPr/>
          <p:nvPr/>
        </p:nvSpPr>
        <p:spPr>
          <a:xfrm>
            <a:off x="128424641" y="119502"/>
            <a:ext cx="2445745" cy="1238251"/>
          </a:xfrm>
          <a:prstGeom prst="flowChartOffpageConnector">
            <a:avLst/>
          </a:prstGeom>
          <a:gradFill>
            <a:gsLst>
              <a:gs pos="0">
                <a:srgbClr val="CC0000"/>
              </a:gs>
              <a:gs pos="100000">
                <a:srgbClr val="AC0000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7200" dirty="0"/>
              <a:t>8</a:t>
            </a:r>
          </a:p>
        </p:txBody>
      </p:sp>
      <p:pic>
        <p:nvPicPr>
          <p:cNvPr id="240" name="Picture 2">
            <a:extLst>
              <a:ext uri="{FF2B5EF4-FFF2-40B4-BE49-F238E27FC236}">
                <a16:creationId xmlns:a16="http://schemas.microsoft.com/office/drawing/2014/main" id="{25426143-A612-4A16-BBD9-E59AA5AD6F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28276738" y="3249721"/>
            <a:ext cx="2755723" cy="1836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42" name="Flowchart: Off-page Connector 241">
            <a:extLst>
              <a:ext uri="{FF2B5EF4-FFF2-40B4-BE49-F238E27FC236}">
                <a16:creationId xmlns:a16="http://schemas.microsoft.com/office/drawing/2014/main" id="{AF48F15F-8CD1-4A11-9911-42238F11CF9B}"/>
              </a:ext>
            </a:extLst>
          </p:cNvPr>
          <p:cNvSpPr/>
          <p:nvPr/>
        </p:nvSpPr>
        <p:spPr>
          <a:xfrm>
            <a:off x="131472287" y="119502"/>
            <a:ext cx="2445745" cy="1238251"/>
          </a:xfrm>
          <a:prstGeom prst="flowChartOffpageConnector">
            <a:avLst/>
          </a:prstGeom>
          <a:gradFill>
            <a:gsLst>
              <a:gs pos="0">
                <a:srgbClr val="CC0000"/>
              </a:gs>
              <a:gs pos="100000">
                <a:srgbClr val="AC0000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7200" dirty="0"/>
              <a:t>7</a:t>
            </a:r>
          </a:p>
        </p:txBody>
      </p:sp>
      <p:pic>
        <p:nvPicPr>
          <p:cNvPr id="243" name="Picture 2">
            <a:extLst>
              <a:ext uri="{FF2B5EF4-FFF2-40B4-BE49-F238E27FC236}">
                <a16:creationId xmlns:a16="http://schemas.microsoft.com/office/drawing/2014/main" id="{426944CD-E2DB-443B-8797-9DC9638329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31311405" y="3249721"/>
            <a:ext cx="2755723" cy="1836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44" name="TextBox 243">
            <a:extLst>
              <a:ext uri="{FF2B5EF4-FFF2-40B4-BE49-F238E27FC236}">
                <a16:creationId xmlns:a16="http://schemas.microsoft.com/office/drawing/2014/main" id="{32994A78-9372-46B0-90B6-715037553635}"/>
              </a:ext>
            </a:extLst>
          </p:cNvPr>
          <p:cNvSpPr txBox="1"/>
          <p:nvPr/>
        </p:nvSpPr>
        <p:spPr>
          <a:xfrm>
            <a:off x="122200727" y="5275640"/>
            <a:ext cx="270298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The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quick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brown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fox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jumps</a:t>
            </a:r>
            <a:endParaRPr lang="nl-NL" sz="1600" dirty="0">
              <a:solidFill>
                <a:schemeClr val="bg1"/>
              </a:solidFill>
              <a:latin typeface="Bahnschrift" panose="020B0502040204020203" pitchFamily="34" charset="0"/>
            </a:endParaRPr>
          </a:p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over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the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lazy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dog.</a:t>
            </a:r>
          </a:p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The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quick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brown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fox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jumps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</a:p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over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the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lazy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dog. </a:t>
            </a:r>
          </a:p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The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quick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brown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fox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jumps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</a:p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over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the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lazy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dog. </a:t>
            </a:r>
          </a:p>
        </p:txBody>
      </p:sp>
      <p:sp>
        <p:nvSpPr>
          <p:cNvPr id="245" name="TextBox 244">
            <a:extLst>
              <a:ext uri="{FF2B5EF4-FFF2-40B4-BE49-F238E27FC236}">
                <a16:creationId xmlns:a16="http://schemas.microsoft.com/office/drawing/2014/main" id="{A6577759-3A4A-456B-9CAD-0E25FA94A310}"/>
              </a:ext>
            </a:extLst>
          </p:cNvPr>
          <p:cNvSpPr txBox="1"/>
          <p:nvPr/>
        </p:nvSpPr>
        <p:spPr>
          <a:xfrm>
            <a:off x="125252394" y="5275640"/>
            <a:ext cx="270298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The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quick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brown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fox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jumps</a:t>
            </a:r>
            <a:endParaRPr lang="nl-NL" sz="1600" dirty="0">
              <a:solidFill>
                <a:schemeClr val="bg1"/>
              </a:solidFill>
              <a:latin typeface="Bahnschrift" panose="020B0502040204020203" pitchFamily="34" charset="0"/>
            </a:endParaRPr>
          </a:p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over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the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lazy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dog.</a:t>
            </a:r>
          </a:p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The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quick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brown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fox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jumps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</a:p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over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the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lazy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dog. </a:t>
            </a:r>
          </a:p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The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quick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brown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fox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jumps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</a:p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over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the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lazy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dog. </a:t>
            </a:r>
          </a:p>
        </p:txBody>
      </p:sp>
      <p:sp>
        <p:nvSpPr>
          <p:cNvPr id="246" name="TextBox 245">
            <a:extLst>
              <a:ext uri="{FF2B5EF4-FFF2-40B4-BE49-F238E27FC236}">
                <a16:creationId xmlns:a16="http://schemas.microsoft.com/office/drawing/2014/main" id="{41496D10-1580-450A-97DA-4146AB1E6F2B}"/>
              </a:ext>
            </a:extLst>
          </p:cNvPr>
          <p:cNvSpPr txBox="1"/>
          <p:nvPr/>
        </p:nvSpPr>
        <p:spPr>
          <a:xfrm>
            <a:off x="128303107" y="5275640"/>
            <a:ext cx="270298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The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quick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brown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fox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jumps</a:t>
            </a:r>
            <a:endParaRPr lang="nl-NL" sz="1600" dirty="0">
              <a:solidFill>
                <a:schemeClr val="bg1"/>
              </a:solidFill>
              <a:latin typeface="Bahnschrift" panose="020B0502040204020203" pitchFamily="34" charset="0"/>
            </a:endParaRPr>
          </a:p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over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the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lazy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dog.</a:t>
            </a:r>
          </a:p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The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quick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brown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fox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jumps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</a:p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over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the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lazy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dog. </a:t>
            </a:r>
          </a:p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The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quick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brown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fox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jumps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</a:p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over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the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lazy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dog. </a:t>
            </a:r>
          </a:p>
        </p:txBody>
      </p:sp>
      <p:sp>
        <p:nvSpPr>
          <p:cNvPr id="247" name="TextBox 246">
            <a:extLst>
              <a:ext uri="{FF2B5EF4-FFF2-40B4-BE49-F238E27FC236}">
                <a16:creationId xmlns:a16="http://schemas.microsoft.com/office/drawing/2014/main" id="{18F297DE-8A34-4455-8FE4-A0A91D450DB5}"/>
              </a:ext>
            </a:extLst>
          </p:cNvPr>
          <p:cNvSpPr txBox="1"/>
          <p:nvPr/>
        </p:nvSpPr>
        <p:spPr>
          <a:xfrm>
            <a:off x="131351108" y="5275174"/>
            <a:ext cx="270298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The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quick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brown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fox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jumps</a:t>
            </a:r>
            <a:endParaRPr lang="nl-NL" sz="1600" dirty="0">
              <a:solidFill>
                <a:schemeClr val="bg1"/>
              </a:solidFill>
              <a:latin typeface="Bahnschrift" panose="020B0502040204020203" pitchFamily="34" charset="0"/>
            </a:endParaRPr>
          </a:p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over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the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lazy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dog.</a:t>
            </a:r>
          </a:p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The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quick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brown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fox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jumps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</a:p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over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the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lazy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dog. </a:t>
            </a:r>
          </a:p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The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quick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brown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fox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jumps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</a:p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over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the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lazy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dog. </a:t>
            </a:r>
          </a:p>
        </p:txBody>
      </p:sp>
      <p:sp>
        <p:nvSpPr>
          <p:cNvPr id="248" name="Rectangle 247">
            <a:extLst>
              <a:ext uri="{FF2B5EF4-FFF2-40B4-BE49-F238E27FC236}">
                <a16:creationId xmlns:a16="http://schemas.microsoft.com/office/drawing/2014/main" id="{A612C538-6515-421C-888A-D49E942809B8}"/>
              </a:ext>
            </a:extLst>
          </p:cNvPr>
          <p:cNvSpPr/>
          <p:nvPr/>
        </p:nvSpPr>
        <p:spPr>
          <a:xfrm>
            <a:off x="137280485" y="-139700"/>
            <a:ext cx="3048000" cy="7137400"/>
          </a:xfrm>
          <a:prstGeom prst="rect">
            <a:avLst/>
          </a:prstGeom>
          <a:solidFill>
            <a:schemeClr val="bg2">
              <a:lumMod val="10000"/>
            </a:schemeClr>
          </a:solidFill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49" name="Rectangle 248">
            <a:extLst>
              <a:ext uri="{FF2B5EF4-FFF2-40B4-BE49-F238E27FC236}">
                <a16:creationId xmlns:a16="http://schemas.microsoft.com/office/drawing/2014/main" id="{FEC217E8-D819-4857-BCE2-71697392EB4E}"/>
              </a:ext>
            </a:extLst>
          </p:cNvPr>
          <p:cNvSpPr/>
          <p:nvPr/>
        </p:nvSpPr>
        <p:spPr>
          <a:xfrm>
            <a:off x="134232485" y="-139700"/>
            <a:ext cx="3048000" cy="7137400"/>
          </a:xfrm>
          <a:prstGeom prst="rect">
            <a:avLst/>
          </a:prstGeom>
          <a:solidFill>
            <a:schemeClr val="bg2">
              <a:lumMod val="10000"/>
            </a:schemeClr>
          </a:solidFill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50" name="Rectangle 249">
            <a:extLst>
              <a:ext uri="{FF2B5EF4-FFF2-40B4-BE49-F238E27FC236}">
                <a16:creationId xmlns:a16="http://schemas.microsoft.com/office/drawing/2014/main" id="{B9E40518-BF24-4282-9D14-6146C765F83F}"/>
              </a:ext>
            </a:extLst>
          </p:cNvPr>
          <p:cNvSpPr/>
          <p:nvPr/>
        </p:nvSpPr>
        <p:spPr>
          <a:xfrm>
            <a:off x="140328485" y="-139700"/>
            <a:ext cx="3048000" cy="7137400"/>
          </a:xfrm>
          <a:prstGeom prst="rect">
            <a:avLst/>
          </a:prstGeom>
          <a:solidFill>
            <a:schemeClr val="bg2">
              <a:lumMod val="10000"/>
            </a:schemeClr>
          </a:solidFill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51" name="Rectangle 250">
            <a:extLst>
              <a:ext uri="{FF2B5EF4-FFF2-40B4-BE49-F238E27FC236}">
                <a16:creationId xmlns:a16="http://schemas.microsoft.com/office/drawing/2014/main" id="{3D901F43-E0EA-4A1F-AD3C-DF1007970266}"/>
              </a:ext>
            </a:extLst>
          </p:cNvPr>
          <p:cNvSpPr/>
          <p:nvPr/>
        </p:nvSpPr>
        <p:spPr>
          <a:xfrm>
            <a:off x="143376485" y="-139700"/>
            <a:ext cx="3048000" cy="7137400"/>
          </a:xfrm>
          <a:prstGeom prst="rect">
            <a:avLst/>
          </a:prstGeom>
          <a:solidFill>
            <a:schemeClr val="bg2">
              <a:lumMod val="10000"/>
            </a:schemeClr>
          </a:solidFill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53" name="Flowchart: Off-page Connector 252">
            <a:extLst>
              <a:ext uri="{FF2B5EF4-FFF2-40B4-BE49-F238E27FC236}">
                <a16:creationId xmlns:a16="http://schemas.microsoft.com/office/drawing/2014/main" id="{93D44AAA-B087-4394-87D3-5E6B68D685CA}"/>
              </a:ext>
            </a:extLst>
          </p:cNvPr>
          <p:cNvSpPr/>
          <p:nvPr/>
        </p:nvSpPr>
        <p:spPr>
          <a:xfrm>
            <a:off x="134533612" y="119502"/>
            <a:ext cx="2445745" cy="1238251"/>
          </a:xfrm>
          <a:prstGeom prst="flowChartOffpageConnector">
            <a:avLst/>
          </a:prstGeom>
          <a:gradFill>
            <a:gsLst>
              <a:gs pos="0">
                <a:srgbClr val="CC0000"/>
              </a:gs>
              <a:gs pos="100000">
                <a:srgbClr val="AC0000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7200" dirty="0"/>
              <a:t>6</a:t>
            </a:r>
          </a:p>
        </p:txBody>
      </p:sp>
      <p:pic>
        <p:nvPicPr>
          <p:cNvPr id="254" name="Picture 2">
            <a:extLst>
              <a:ext uri="{FF2B5EF4-FFF2-40B4-BE49-F238E27FC236}">
                <a16:creationId xmlns:a16="http://schemas.microsoft.com/office/drawing/2014/main" id="{FE001286-DE10-4452-B532-B7698B0FDF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34470319" y="3309849"/>
            <a:ext cx="2572330" cy="17157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56" name="Flowchart: Off-page Connector 255">
            <a:extLst>
              <a:ext uri="{FF2B5EF4-FFF2-40B4-BE49-F238E27FC236}">
                <a16:creationId xmlns:a16="http://schemas.microsoft.com/office/drawing/2014/main" id="{5C885506-7600-46DC-AA91-B9655E0EBA0E}"/>
              </a:ext>
            </a:extLst>
          </p:cNvPr>
          <p:cNvSpPr/>
          <p:nvPr/>
        </p:nvSpPr>
        <p:spPr>
          <a:xfrm>
            <a:off x="137581259" y="119502"/>
            <a:ext cx="2445745" cy="1238251"/>
          </a:xfrm>
          <a:prstGeom prst="flowChartOffpageConnector">
            <a:avLst/>
          </a:prstGeom>
          <a:gradFill>
            <a:gsLst>
              <a:gs pos="0">
                <a:srgbClr val="CC0000"/>
              </a:gs>
              <a:gs pos="100000">
                <a:srgbClr val="AC0000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7200" dirty="0"/>
              <a:t>5</a:t>
            </a:r>
          </a:p>
        </p:txBody>
      </p:sp>
      <p:pic>
        <p:nvPicPr>
          <p:cNvPr id="257" name="Picture 2">
            <a:extLst>
              <a:ext uri="{FF2B5EF4-FFF2-40B4-BE49-F238E27FC236}">
                <a16:creationId xmlns:a16="http://schemas.microsoft.com/office/drawing/2014/main" id="{699E5CCC-532E-4BC4-8756-F9229CB8CD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37455510" y="3249721"/>
            <a:ext cx="2685191" cy="1836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59" name="Flowchart: Off-page Connector 258">
            <a:extLst>
              <a:ext uri="{FF2B5EF4-FFF2-40B4-BE49-F238E27FC236}">
                <a16:creationId xmlns:a16="http://schemas.microsoft.com/office/drawing/2014/main" id="{9C2A9007-6A74-4D2E-977F-6535B052786C}"/>
              </a:ext>
            </a:extLst>
          </p:cNvPr>
          <p:cNvSpPr/>
          <p:nvPr/>
        </p:nvSpPr>
        <p:spPr>
          <a:xfrm>
            <a:off x="140628906" y="119502"/>
            <a:ext cx="2445745" cy="1238251"/>
          </a:xfrm>
          <a:prstGeom prst="flowChartOffpageConnector">
            <a:avLst/>
          </a:prstGeom>
          <a:gradFill>
            <a:gsLst>
              <a:gs pos="0">
                <a:srgbClr val="CC0000"/>
              </a:gs>
              <a:gs pos="100000">
                <a:srgbClr val="AC0000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7200" dirty="0"/>
              <a:t>4</a:t>
            </a:r>
          </a:p>
        </p:txBody>
      </p:sp>
      <p:pic>
        <p:nvPicPr>
          <p:cNvPr id="260" name="Picture 2">
            <a:extLst>
              <a:ext uri="{FF2B5EF4-FFF2-40B4-BE49-F238E27FC236}">
                <a16:creationId xmlns:a16="http://schemas.microsoft.com/office/drawing/2014/main" id="{0605928F-E246-4717-84D3-2BED5202E3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40481003" y="3249721"/>
            <a:ext cx="2755722" cy="1836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62" name="Flowchart: Off-page Connector 261">
            <a:extLst>
              <a:ext uri="{FF2B5EF4-FFF2-40B4-BE49-F238E27FC236}">
                <a16:creationId xmlns:a16="http://schemas.microsoft.com/office/drawing/2014/main" id="{C6020349-B3A2-4B43-A809-31A117DC2E7B}"/>
              </a:ext>
            </a:extLst>
          </p:cNvPr>
          <p:cNvSpPr/>
          <p:nvPr/>
        </p:nvSpPr>
        <p:spPr>
          <a:xfrm>
            <a:off x="143676552" y="119502"/>
            <a:ext cx="2445745" cy="1238251"/>
          </a:xfrm>
          <a:prstGeom prst="flowChartOffpageConnector">
            <a:avLst/>
          </a:prstGeom>
          <a:gradFill>
            <a:gsLst>
              <a:gs pos="0">
                <a:srgbClr val="CC0000"/>
              </a:gs>
              <a:gs pos="100000">
                <a:srgbClr val="AC0000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7200" dirty="0"/>
              <a:t>3</a:t>
            </a:r>
          </a:p>
        </p:txBody>
      </p:sp>
      <p:pic>
        <p:nvPicPr>
          <p:cNvPr id="263" name="Picture 2">
            <a:extLst>
              <a:ext uri="{FF2B5EF4-FFF2-40B4-BE49-F238E27FC236}">
                <a16:creationId xmlns:a16="http://schemas.microsoft.com/office/drawing/2014/main" id="{EC22FAC2-42ED-4ED6-AD37-4D7588F598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43515670" y="3249721"/>
            <a:ext cx="2755722" cy="1836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64" name="TextBox 263">
            <a:extLst>
              <a:ext uri="{FF2B5EF4-FFF2-40B4-BE49-F238E27FC236}">
                <a16:creationId xmlns:a16="http://schemas.microsoft.com/office/drawing/2014/main" id="{1258C2AB-659E-4014-A593-D37AE335E8ED}"/>
              </a:ext>
            </a:extLst>
          </p:cNvPr>
          <p:cNvSpPr txBox="1"/>
          <p:nvPr/>
        </p:nvSpPr>
        <p:spPr>
          <a:xfrm>
            <a:off x="134404992" y="5275640"/>
            <a:ext cx="270298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The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quick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brown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fox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jumps</a:t>
            </a:r>
            <a:endParaRPr lang="nl-NL" sz="1600" dirty="0">
              <a:solidFill>
                <a:schemeClr val="bg1"/>
              </a:solidFill>
              <a:latin typeface="Bahnschrift" panose="020B0502040204020203" pitchFamily="34" charset="0"/>
            </a:endParaRPr>
          </a:p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over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the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lazy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dog.</a:t>
            </a:r>
          </a:p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The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quick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brown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fox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jumps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</a:p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over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the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lazy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dog. </a:t>
            </a:r>
          </a:p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The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quick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brown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fox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jumps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</a:p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over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the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lazy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dog. </a:t>
            </a:r>
          </a:p>
        </p:txBody>
      </p:sp>
      <p:sp>
        <p:nvSpPr>
          <p:cNvPr id="265" name="TextBox 264">
            <a:extLst>
              <a:ext uri="{FF2B5EF4-FFF2-40B4-BE49-F238E27FC236}">
                <a16:creationId xmlns:a16="http://schemas.microsoft.com/office/drawing/2014/main" id="{F1E75091-CEA5-499E-8AE8-415CBE4CFFFE}"/>
              </a:ext>
            </a:extLst>
          </p:cNvPr>
          <p:cNvSpPr txBox="1"/>
          <p:nvPr/>
        </p:nvSpPr>
        <p:spPr>
          <a:xfrm>
            <a:off x="137456659" y="5275640"/>
            <a:ext cx="270298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The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quick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brown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fox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jumps</a:t>
            </a:r>
            <a:endParaRPr lang="nl-NL" sz="1600" dirty="0">
              <a:solidFill>
                <a:schemeClr val="bg1"/>
              </a:solidFill>
              <a:latin typeface="Bahnschrift" panose="020B0502040204020203" pitchFamily="34" charset="0"/>
            </a:endParaRPr>
          </a:p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over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the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lazy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dog.</a:t>
            </a:r>
          </a:p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The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quick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brown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fox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jumps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</a:p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over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the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lazy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dog. </a:t>
            </a:r>
          </a:p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The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quick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brown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fox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jumps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</a:p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over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the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lazy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dog. </a:t>
            </a:r>
          </a:p>
        </p:txBody>
      </p:sp>
      <p:sp>
        <p:nvSpPr>
          <p:cNvPr id="266" name="TextBox 265">
            <a:extLst>
              <a:ext uri="{FF2B5EF4-FFF2-40B4-BE49-F238E27FC236}">
                <a16:creationId xmlns:a16="http://schemas.microsoft.com/office/drawing/2014/main" id="{E04AABD3-6644-4EE4-85E6-21552EA37BCE}"/>
              </a:ext>
            </a:extLst>
          </p:cNvPr>
          <p:cNvSpPr txBox="1"/>
          <p:nvPr/>
        </p:nvSpPr>
        <p:spPr>
          <a:xfrm>
            <a:off x="140507372" y="5275640"/>
            <a:ext cx="270298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The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quick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brown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fox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jumps</a:t>
            </a:r>
            <a:endParaRPr lang="nl-NL" sz="1600" dirty="0">
              <a:solidFill>
                <a:schemeClr val="bg1"/>
              </a:solidFill>
              <a:latin typeface="Bahnschrift" panose="020B0502040204020203" pitchFamily="34" charset="0"/>
            </a:endParaRPr>
          </a:p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over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the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lazy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dog.</a:t>
            </a:r>
          </a:p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The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quick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brown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fox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jumps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</a:p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over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the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lazy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dog. </a:t>
            </a:r>
          </a:p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The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quick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brown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fox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jumps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</a:p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over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the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lazy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dog. </a:t>
            </a:r>
          </a:p>
        </p:txBody>
      </p:sp>
      <p:sp>
        <p:nvSpPr>
          <p:cNvPr id="267" name="TextBox 266">
            <a:extLst>
              <a:ext uri="{FF2B5EF4-FFF2-40B4-BE49-F238E27FC236}">
                <a16:creationId xmlns:a16="http://schemas.microsoft.com/office/drawing/2014/main" id="{4F3B89D2-CFB9-4353-9848-48E867309068}"/>
              </a:ext>
            </a:extLst>
          </p:cNvPr>
          <p:cNvSpPr txBox="1"/>
          <p:nvPr/>
        </p:nvSpPr>
        <p:spPr>
          <a:xfrm>
            <a:off x="143555373" y="5275174"/>
            <a:ext cx="270298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The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quick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brown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fox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jumps</a:t>
            </a:r>
            <a:endParaRPr lang="nl-NL" sz="1600" dirty="0">
              <a:solidFill>
                <a:schemeClr val="bg1"/>
              </a:solidFill>
              <a:latin typeface="Bahnschrift" panose="020B0502040204020203" pitchFamily="34" charset="0"/>
            </a:endParaRPr>
          </a:p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over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the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lazy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dog.</a:t>
            </a:r>
          </a:p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The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quick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brown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fox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jumps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</a:p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over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the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lazy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dog. </a:t>
            </a:r>
          </a:p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The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quick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brown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fox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jumps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</a:p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over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the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lazy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dog. </a:t>
            </a:r>
          </a:p>
        </p:txBody>
      </p:sp>
      <p:sp>
        <p:nvSpPr>
          <p:cNvPr id="268" name="Rectangle 267">
            <a:extLst>
              <a:ext uri="{FF2B5EF4-FFF2-40B4-BE49-F238E27FC236}">
                <a16:creationId xmlns:a16="http://schemas.microsoft.com/office/drawing/2014/main" id="{394C75E0-0740-4D5E-8C6D-F114840B57E4}"/>
              </a:ext>
            </a:extLst>
          </p:cNvPr>
          <p:cNvSpPr/>
          <p:nvPr/>
        </p:nvSpPr>
        <p:spPr>
          <a:xfrm>
            <a:off x="146435767" y="-139700"/>
            <a:ext cx="3048000" cy="7137400"/>
          </a:xfrm>
          <a:prstGeom prst="rect">
            <a:avLst/>
          </a:prstGeom>
          <a:solidFill>
            <a:schemeClr val="bg2">
              <a:lumMod val="10000"/>
            </a:schemeClr>
          </a:solidFill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9" name="Rectangle 268">
            <a:extLst>
              <a:ext uri="{FF2B5EF4-FFF2-40B4-BE49-F238E27FC236}">
                <a16:creationId xmlns:a16="http://schemas.microsoft.com/office/drawing/2014/main" id="{53D55FC1-4382-4679-90E9-D2D804D43475}"/>
              </a:ext>
            </a:extLst>
          </p:cNvPr>
          <p:cNvSpPr/>
          <p:nvPr/>
        </p:nvSpPr>
        <p:spPr>
          <a:xfrm>
            <a:off x="149483767" y="-139700"/>
            <a:ext cx="3091128" cy="7137400"/>
          </a:xfrm>
          <a:prstGeom prst="rect">
            <a:avLst/>
          </a:prstGeom>
          <a:solidFill>
            <a:schemeClr val="bg2">
              <a:lumMod val="10000"/>
            </a:schemeClr>
          </a:solidFill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71" name="Flowchart: Off-page Connector 270">
            <a:extLst>
              <a:ext uri="{FF2B5EF4-FFF2-40B4-BE49-F238E27FC236}">
                <a16:creationId xmlns:a16="http://schemas.microsoft.com/office/drawing/2014/main" id="{A4322CB2-E756-4B5F-A3D1-4463706DB428}"/>
              </a:ext>
            </a:extLst>
          </p:cNvPr>
          <p:cNvSpPr/>
          <p:nvPr/>
        </p:nvSpPr>
        <p:spPr>
          <a:xfrm>
            <a:off x="146736188" y="119502"/>
            <a:ext cx="2445745" cy="1238251"/>
          </a:xfrm>
          <a:prstGeom prst="flowChartOffpageConnector">
            <a:avLst/>
          </a:prstGeom>
          <a:gradFill>
            <a:gsLst>
              <a:gs pos="0">
                <a:srgbClr val="CC0000"/>
              </a:gs>
              <a:gs pos="100000">
                <a:srgbClr val="AC0000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7200" dirty="0"/>
              <a:t>2</a:t>
            </a:r>
          </a:p>
        </p:txBody>
      </p:sp>
      <p:pic>
        <p:nvPicPr>
          <p:cNvPr id="272" name="Picture 2">
            <a:extLst>
              <a:ext uri="{FF2B5EF4-FFF2-40B4-BE49-F238E27FC236}">
                <a16:creationId xmlns:a16="http://schemas.microsoft.com/office/drawing/2014/main" id="{B348093A-3F84-4927-B415-5B1EA14CD8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46588285" y="3478791"/>
            <a:ext cx="2755723" cy="137786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74" name="Flowchart: Off-page Connector 273">
            <a:extLst>
              <a:ext uri="{FF2B5EF4-FFF2-40B4-BE49-F238E27FC236}">
                <a16:creationId xmlns:a16="http://schemas.microsoft.com/office/drawing/2014/main" id="{4E7B48CB-6067-4E0A-8428-7C7B2DD37328}"/>
              </a:ext>
            </a:extLst>
          </p:cNvPr>
          <p:cNvSpPr/>
          <p:nvPr/>
        </p:nvSpPr>
        <p:spPr>
          <a:xfrm>
            <a:off x="149783834" y="119502"/>
            <a:ext cx="2445745" cy="1238251"/>
          </a:xfrm>
          <a:prstGeom prst="flowChartOffpageConnector">
            <a:avLst/>
          </a:prstGeom>
          <a:gradFill>
            <a:gsLst>
              <a:gs pos="0">
                <a:srgbClr val="CC0000"/>
              </a:gs>
              <a:gs pos="100000">
                <a:srgbClr val="AC0000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7200" dirty="0"/>
              <a:t>1</a:t>
            </a:r>
          </a:p>
        </p:txBody>
      </p:sp>
      <p:pic>
        <p:nvPicPr>
          <p:cNvPr id="275" name="Picture 2">
            <a:extLst>
              <a:ext uri="{FF2B5EF4-FFF2-40B4-BE49-F238E27FC236}">
                <a16:creationId xmlns:a16="http://schemas.microsoft.com/office/drawing/2014/main" id="{24F71BF0-B465-434B-9E4D-4DE9B8DEA1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49620770" y="3478791"/>
            <a:ext cx="2767708" cy="137786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76" name="TextBox 275">
            <a:extLst>
              <a:ext uri="{FF2B5EF4-FFF2-40B4-BE49-F238E27FC236}">
                <a16:creationId xmlns:a16="http://schemas.microsoft.com/office/drawing/2014/main" id="{57264549-B2FF-4752-9F4F-D75123872A48}"/>
              </a:ext>
            </a:extLst>
          </p:cNvPr>
          <p:cNvSpPr txBox="1"/>
          <p:nvPr/>
        </p:nvSpPr>
        <p:spPr>
          <a:xfrm>
            <a:off x="146614654" y="5275640"/>
            <a:ext cx="270298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The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quick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brown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fox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jumps</a:t>
            </a:r>
            <a:endParaRPr lang="nl-NL" sz="1600" dirty="0">
              <a:solidFill>
                <a:schemeClr val="bg1"/>
              </a:solidFill>
              <a:latin typeface="Bahnschrift" panose="020B0502040204020203" pitchFamily="34" charset="0"/>
            </a:endParaRPr>
          </a:p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over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the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lazy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dog.</a:t>
            </a:r>
          </a:p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The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quick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brown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fox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jumps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</a:p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over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the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lazy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dog. </a:t>
            </a:r>
          </a:p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The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quick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brown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fox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jumps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</a:p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over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the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lazy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dog. </a:t>
            </a:r>
          </a:p>
        </p:txBody>
      </p:sp>
      <p:sp>
        <p:nvSpPr>
          <p:cNvPr id="277" name="TextBox 276">
            <a:extLst>
              <a:ext uri="{FF2B5EF4-FFF2-40B4-BE49-F238E27FC236}">
                <a16:creationId xmlns:a16="http://schemas.microsoft.com/office/drawing/2014/main" id="{890DF788-676E-4B13-9D15-0DE47EA58EA6}"/>
              </a:ext>
            </a:extLst>
          </p:cNvPr>
          <p:cNvSpPr txBox="1"/>
          <p:nvPr/>
        </p:nvSpPr>
        <p:spPr>
          <a:xfrm>
            <a:off x="149662655" y="5275174"/>
            <a:ext cx="270298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The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quick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brown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fox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jumps</a:t>
            </a:r>
            <a:endParaRPr lang="nl-NL" sz="1600" dirty="0">
              <a:solidFill>
                <a:schemeClr val="bg1"/>
              </a:solidFill>
              <a:latin typeface="Bahnschrift" panose="020B0502040204020203" pitchFamily="34" charset="0"/>
            </a:endParaRPr>
          </a:p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over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the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lazy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dog.</a:t>
            </a:r>
          </a:p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The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quick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brown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fox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jumps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</a:p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over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the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lazy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dog. </a:t>
            </a:r>
          </a:p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The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quick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brown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fox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jumps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</a:p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over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the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lazy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dog. 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B657B93-E87B-4986-B041-FCE727688F20}"/>
              </a:ext>
            </a:extLst>
          </p:cNvPr>
          <p:cNvSpPr/>
          <p:nvPr/>
        </p:nvSpPr>
        <p:spPr>
          <a:xfrm>
            <a:off x="91531673" y="1546306"/>
            <a:ext cx="3060000" cy="123825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bg1">
                  <a:lumMod val="6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4400" dirty="0">
                <a:solidFill>
                  <a:sysClr val="windowText" lastClr="000000"/>
                </a:solidFill>
                <a:latin typeface="Bahnschrift" panose="020B0502040204020203" pitchFamily="34" charset="0"/>
              </a:rPr>
              <a:t>Egypt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EC14BF7-A635-4F1B-9936-05E747159CC7}"/>
              </a:ext>
            </a:extLst>
          </p:cNvPr>
          <p:cNvSpPr/>
          <p:nvPr/>
        </p:nvSpPr>
        <p:spPr>
          <a:xfrm>
            <a:off x="94582341" y="1546306"/>
            <a:ext cx="3060000" cy="123825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bg1">
                  <a:lumMod val="6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4400" dirty="0">
                <a:solidFill>
                  <a:sysClr val="windowText" lastClr="000000"/>
                </a:solidFill>
                <a:latin typeface="Bahnschrift" panose="020B0502040204020203" pitchFamily="34" charset="0"/>
              </a:rPr>
              <a:t>Senegal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4D69BF9-F295-4ED8-AFB6-FA8165823085}"/>
              </a:ext>
            </a:extLst>
          </p:cNvPr>
          <p:cNvSpPr/>
          <p:nvPr/>
        </p:nvSpPr>
        <p:spPr>
          <a:xfrm>
            <a:off x="97633009" y="1546306"/>
            <a:ext cx="3060000" cy="123825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bg1">
                  <a:lumMod val="6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4400" dirty="0">
                <a:solidFill>
                  <a:sysClr val="windowText" lastClr="000000"/>
                </a:solidFill>
                <a:latin typeface="Bahnschrift" panose="020B0502040204020203" pitchFamily="34" charset="0"/>
              </a:rPr>
              <a:t>China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30D375C-68E3-4EC6-9D19-F3F08252C0E4}"/>
              </a:ext>
            </a:extLst>
          </p:cNvPr>
          <p:cNvSpPr/>
          <p:nvPr/>
        </p:nvSpPr>
        <p:spPr>
          <a:xfrm>
            <a:off x="100683677" y="1546306"/>
            <a:ext cx="3060000" cy="123825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bg1">
                  <a:lumMod val="6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4000" dirty="0">
                <a:solidFill>
                  <a:sysClr val="windowText" lastClr="000000"/>
                </a:solidFill>
                <a:latin typeface="Bahnschrift" panose="020B0502040204020203" pitchFamily="34" charset="0"/>
              </a:rPr>
              <a:t>Greece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3D9A2A0-6127-4257-91CA-3B794393C3F1}"/>
              </a:ext>
            </a:extLst>
          </p:cNvPr>
          <p:cNvSpPr/>
          <p:nvPr/>
        </p:nvSpPr>
        <p:spPr>
          <a:xfrm>
            <a:off x="103734345" y="1546306"/>
            <a:ext cx="3060000" cy="123825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bg1">
                  <a:lumMod val="6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4400" dirty="0">
                <a:solidFill>
                  <a:sysClr val="windowText" lastClr="000000"/>
                </a:solidFill>
                <a:latin typeface="Bahnschrift" panose="020B0502040204020203" pitchFamily="34" charset="0"/>
              </a:rPr>
              <a:t>Suriname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29EAAB5D-7D10-4954-AEBB-60B64202EDFD}"/>
              </a:ext>
            </a:extLst>
          </p:cNvPr>
          <p:cNvSpPr/>
          <p:nvPr/>
        </p:nvSpPr>
        <p:spPr>
          <a:xfrm>
            <a:off x="106785013" y="1546306"/>
            <a:ext cx="3060000" cy="123825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bg1">
                  <a:lumMod val="6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4400" dirty="0">
                <a:solidFill>
                  <a:sysClr val="windowText" lastClr="000000"/>
                </a:solidFill>
                <a:latin typeface="Bahnschrift" panose="020B0502040204020203" pitchFamily="34" charset="0"/>
              </a:rPr>
              <a:t>France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DADDEC25-6E6E-491E-BEFB-31A70682F82D}"/>
              </a:ext>
            </a:extLst>
          </p:cNvPr>
          <p:cNvSpPr/>
          <p:nvPr/>
        </p:nvSpPr>
        <p:spPr>
          <a:xfrm>
            <a:off x="109835681" y="1546306"/>
            <a:ext cx="3060000" cy="123825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bg1">
                  <a:lumMod val="6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4400" dirty="0">
                <a:solidFill>
                  <a:sysClr val="windowText" lastClr="000000"/>
                </a:solidFill>
                <a:latin typeface="Bahnschrift" panose="020B0502040204020203" pitchFamily="34" charset="0"/>
              </a:rPr>
              <a:t>Iceland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340B68FC-CF31-4419-A725-03611D5B3CA9}"/>
              </a:ext>
            </a:extLst>
          </p:cNvPr>
          <p:cNvSpPr/>
          <p:nvPr/>
        </p:nvSpPr>
        <p:spPr>
          <a:xfrm>
            <a:off x="112886349" y="1546306"/>
            <a:ext cx="3060000" cy="123825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bg1">
                  <a:lumMod val="6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4400" dirty="0">
                <a:solidFill>
                  <a:sysClr val="windowText" lastClr="000000"/>
                </a:solidFill>
                <a:latin typeface="Bahnschrift" panose="020B0502040204020203" pitchFamily="34" charset="0"/>
              </a:rPr>
              <a:t>Greenland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093E0880-A031-4C89-96C9-CD24C5B87066}"/>
              </a:ext>
            </a:extLst>
          </p:cNvPr>
          <p:cNvSpPr/>
          <p:nvPr/>
        </p:nvSpPr>
        <p:spPr>
          <a:xfrm>
            <a:off x="115937017" y="1546306"/>
            <a:ext cx="3060000" cy="123825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bg1">
                  <a:lumMod val="6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4400" dirty="0">
                <a:solidFill>
                  <a:sysClr val="windowText" lastClr="000000"/>
                </a:solidFill>
                <a:latin typeface="Bahnschrift" panose="020B0502040204020203" pitchFamily="34" charset="0"/>
              </a:rPr>
              <a:t>United </a:t>
            </a:r>
            <a:r>
              <a:rPr lang="nl-NL" sz="4400" dirty="0" err="1">
                <a:solidFill>
                  <a:sysClr val="windowText" lastClr="000000"/>
                </a:solidFill>
                <a:latin typeface="Bahnschrift" panose="020B0502040204020203" pitchFamily="34" charset="0"/>
              </a:rPr>
              <a:t>States</a:t>
            </a:r>
            <a:endParaRPr lang="nl-NL" sz="4400" dirty="0">
              <a:solidFill>
                <a:sysClr val="windowText" lastClr="000000"/>
              </a:solidFill>
              <a:latin typeface="Bahnschrift" panose="020B0502040204020203" pitchFamily="34" charset="0"/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4CAE3090-55FC-4986-99A8-5CAD19020588}"/>
              </a:ext>
            </a:extLst>
          </p:cNvPr>
          <p:cNvSpPr/>
          <p:nvPr/>
        </p:nvSpPr>
        <p:spPr>
          <a:xfrm>
            <a:off x="118987685" y="1546306"/>
            <a:ext cx="3060000" cy="123825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bg1">
                  <a:lumMod val="6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4300" dirty="0">
                <a:solidFill>
                  <a:sysClr val="windowText" lastClr="000000"/>
                </a:solidFill>
                <a:latin typeface="Bahnschrift" panose="020B0502040204020203" pitchFamily="34" charset="0"/>
              </a:rPr>
              <a:t>Kazakhstan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15D8D7A7-CCAE-490E-8510-293F0D7028B6}"/>
              </a:ext>
            </a:extLst>
          </p:cNvPr>
          <p:cNvSpPr/>
          <p:nvPr/>
        </p:nvSpPr>
        <p:spPr>
          <a:xfrm>
            <a:off x="61024993" y="1546306"/>
            <a:ext cx="3060000" cy="123825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bg1">
                  <a:lumMod val="6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4400" dirty="0">
                <a:solidFill>
                  <a:sysClr val="windowText" lastClr="000000"/>
                </a:solidFill>
                <a:latin typeface="Bahnschrift" panose="020B0502040204020203" pitchFamily="34" charset="0"/>
              </a:rPr>
              <a:t>Lebanon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B0B86559-8F19-4A40-88EF-B84FBAC8FE66}"/>
              </a:ext>
            </a:extLst>
          </p:cNvPr>
          <p:cNvSpPr/>
          <p:nvPr/>
        </p:nvSpPr>
        <p:spPr>
          <a:xfrm>
            <a:off x="64075661" y="1546306"/>
            <a:ext cx="3060000" cy="123825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bg1">
                  <a:lumMod val="6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4400" dirty="0">
                <a:solidFill>
                  <a:sysClr val="windowText" lastClr="000000"/>
                </a:solidFill>
                <a:latin typeface="Bahnschrift" panose="020B0502040204020203" pitchFamily="34" charset="0"/>
              </a:rPr>
              <a:t>Scotland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4CDC320D-8E0E-44BB-AAE3-19193DAA9D81}"/>
              </a:ext>
            </a:extLst>
          </p:cNvPr>
          <p:cNvSpPr/>
          <p:nvPr/>
        </p:nvSpPr>
        <p:spPr>
          <a:xfrm>
            <a:off x="67126329" y="1546306"/>
            <a:ext cx="3060000" cy="123825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bg1">
                  <a:lumMod val="6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4400" dirty="0">
                <a:solidFill>
                  <a:sysClr val="windowText" lastClr="000000"/>
                </a:solidFill>
                <a:latin typeface="Bahnschrift" panose="020B0502040204020203" pitchFamily="34" charset="0"/>
              </a:rPr>
              <a:t>Uruguay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1A518C13-6642-42A4-857A-5B4B8AD38571}"/>
              </a:ext>
            </a:extLst>
          </p:cNvPr>
          <p:cNvSpPr/>
          <p:nvPr/>
        </p:nvSpPr>
        <p:spPr>
          <a:xfrm>
            <a:off x="70176997" y="1546306"/>
            <a:ext cx="3060000" cy="123825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bg1">
                  <a:lumMod val="6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4000" dirty="0">
                <a:solidFill>
                  <a:sysClr val="windowText" lastClr="000000"/>
                </a:solidFill>
                <a:latin typeface="Bahnschrift" panose="020B0502040204020203" pitchFamily="34" charset="0"/>
              </a:rPr>
              <a:t>St. Martin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79A94AE9-1D8D-4B68-8D81-F46BF90FE018}"/>
              </a:ext>
            </a:extLst>
          </p:cNvPr>
          <p:cNvSpPr/>
          <p:nvPr/>
        </p:nvSpPr>
        <p:spPr>
          <a:xfrm>
            <a:off x="73227665" y="1546306"/>
            <a:ext cx="3060000" cy="123825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bg1">
                  <a:lumMod val="6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4000" dirty="0">
                <a:solidFill>
                  <a:sysClr val="windowText" lastClr="000000"/>
                </a:solidFill>
                <a:latin typeface="Bahnschrift" panose="020B0502040204020203" pitchFamily="34" charset="0"/>
              </a:rPr>
              <a:t>Luxembourg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6A7F2277-BA62-48E3-8F15-A93E2881B4F8}"/>
              </a:ext>
            </a:extLst>
          </p:cNvPr>
          <p:cNvSpPr/>
          <p:nvPr/>
        </p:nvSpPr>
        <p:spPr>
          <a:xfrm>
            <a:off x="76278333" y="1546306"/>
            <a:ext cx="3060000" cy="123825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bg1">
                  <a:lumMod val="6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4400" dirty="0">
                <a:solidFill>
                  <a:sysClr val="windowText" lastClr="000000"/>
                </a:solidFill>
                <a:latin typeface="Bahnschrift" panose="020B0502040204020203" pitchFamily="34" charset="0"/>
              </a:rPr>
              <a:t>Gabon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E4B588E7-9805-46EF-A52F-FCEA578D97A6}"/>
              </a:ext>
            </a:extLst>
          </p:cNvPr>
          <p:cNvSpPr/>
          <p:nvPr/>
        </p:nvSpPr>
        <p:spPr>
          <a:xfrm>
            <a:off x="79329001" y="1546306"/>
            <a:ext cx="3060000" cy="123825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bg1">
                  <a:lumMod val="6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4400" dirty="0">
                <a:solidFill>
                  <a:sysClr val="windowText" lastClr="000000"/>
                </a:solidFill>
                <a:latin typeface="Bahnschrift" panose="020B0502040204020203" pitchFamily="34" charset="0"/>
              </a:rPr>
              <a:t>Lithuania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141E8C81-3F02-45BA-A908-69C73194690E}"/>
              </a:ext>
            </a:extLst>
          </p:cNvPr>
          <p:cNvSpPr/>
          <p:nvPr/>
        </p:nvSpPr>
        <p:spPr>
          <a:xfrm>
            <a:off x="82379669" y="1546306"/>
            <a:ext cx="3060000" cy="123825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bg1">
                  <a:lumMod val="6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4000" dirty="0">
                <a:solidFill>
                  <a:sysClr val="windowText" lastClr="000000"/>
                </a:solidFill>
                <a:latin typeface="Bahnschrift" panose="020B0502040204020203" pitchFamily="34" charset="0"/>
              </a:rPr>
              <a:t>Bosnia and Herzegovina</a:t>
            </a: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365C85D1-3238-4302-ACB0-52AC037BD851}"/>
              </a:ext>
            </a:extLst>
          </p:cNvPr>
          <p:cNvSpPr/>
          <p:nvPr/>
        </p:nvSpPr>
        <p:spPr>
          <a:xfrm>
            <a:off x="85430337" y="1546306"/>
            <a:ext cx="3060000" cy="123825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bg1">
                  <a:lumMod val="6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4400" dirty="0">
                <a:solidFill>
                  <a:sysClr val="windowText" lastClr="000000"/>
                </a:solidFill>
                <a:latin typeface="Bahnschrift" panose="020B0502040204020203" pitchFamily="34" charset="0"/>
              </a:rPr>
              <a:t>Qatar</a:t>
            </a: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7A022DE7-23F1-4B03-B22E-53208BBDBA57}"/>
              </a:ext>
            </a:extLst>
          </p:cNvPr>
          <p:cNvSpPr/>
          <p:nvPr/>
        </p:nvSpPr>
        <p:spPr>
          <a:xfrm>
            <a:off x="88481005" y="1546306"/>
            <a:ext cx="3060000" cy="123825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bg1">
                  <a:lumMod val="6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4400" dirty="0">
                <a:solidFill>
                  <a:sysClr val="windowText" lastClr="000000"/>
                </a:solidFill>
                <a:latin typeface="Bahnschrift" panose="020B0502040204020203" pitchFamily="34" charset="0"/>
              </a:rPr>
              <a:t>Saint Lucia</a:t>
            </a: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F209ED3A-5F7F-4197-BBA9-F612C603B8F1}"/>
              </a:ext>
            </a:extLst>
          </p:cNvPr>
          <p:cNvSpPr/>
          <p:nvPr/>
        </p:nvSpPr>
        <p:spPr>
          <a:xfrm>
            <a:off x="30518313" y="1546306"/>
            <a:ext cx="3060000" cy="123825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bg1">
                  <a:lumMod val="6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4400" dirty="0">
                <a:solidFill>
                  <a:sysClr val="windowText" lastClr="000000"/>
                </a:solidFill>
                <a:latin typeface="Bahnschrift" panose="020B0502040204020203" pitchFamily="34" charset="0"/>
              </a:rPr>
              <a:t>Bhutan</a:t>
            </a:r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39B0332D-DF55-4B59-94F9-B62B64BC6B00}"/>
              </a:ext>
            </a:extLst>
          </p:cNvPr>
          <p:cNvSpPr/>
          <p:nvPr/>
        </p:nvSpPr>
        <p:spPr>
          <a:xfrm>
            <a:off x="33568981" y="1546306"/>
            <a:ext cx="3060000" cy="123825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bg1">
                  <a:lumMod val="6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4400" dirty="0">
                <a:solidFill>
                  <a:sysClr val="windowText" lastClr="000000"/>
                </a:solidFill>
                <a:latin typeface="Bahnschrift" panose="020B0502040204020203" pitchFamily="34" charset="0"/>
              </a:rPr>
              <a:t>Barbados</a:t>
            </a:r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374D5D5C-D4C3-4BC7-8AA8-E21E4AE0695F}"/>
              </a:ext>
            </a:extLst>
          </p:cNvPr>
          <p:cNvSpPr/>
          <p:nvPr/>
        </p:nvSpPr>
        <p:spPr>
          <a:xfrm>
            <a:off x="36619649" y="1546306"/>
            <a:ext cx="3060000" cy="123825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bg1">
                  <a:lumMod val="6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4400" dirty="0">
                <a:solidFill>
                  <a:sysClr val="windowText" lastClr="000000"/>
                </a:solidFill>
                <a:latin typeface="Bahnschrift" panose="020B0502040204020203" pitchFamily="34" charset="0"/>
              </a:rPr>
              <a:t>San Marino</a:t>
            </a:r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803AEFD0-1336-48F7-964A-95C1FEBF2AAF}"/>
              </a:ext>
            </a:extLst>
          </p:cNvPr>
          <p:cNvSpPr/>
          <p:nvPr/>
        </p:nvSpPr>
        <p:spPr>
          <a:xfrm>
            <a:off x="39670317" y="1546306"/>
            <a:ext cx="3060000" cy="123825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bg1">
                  <a:lumMod val="6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4000" dirty="0">
                <a:solidFill>
                  <a:sysClr val="windowText" lastClr="000000"/>
                </a:solidFill>
                <a:latin typeface="Bahnschrift" panose="020B0502040204020203" pitchFamily="34" charset="0"/>
              </a:rPr>
              <a:t>Somalia</a:t>
            </a:r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1D3C0364-6212-45FF-A45E-9807BCC59811}"/>
              </a:ext>
            </a:extLst>
          </p:cNvPr>
          <p:cNvSpPr/>
          <p:nvPr/>
        </p:nvSpPr>
        <p:spPr>
          <a:xfrm>
            <a:off x="42720985" y="1546306"/>
            <a:ext cx="3060000" cy="123825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bg1">
                  <a:lumMod val="6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4400" dirty="0">
                <a:solidFill>
                  <a:sysClr val="windowText" lastClr="000000"/>
                </a:solidFill>
                <a:latin typeface="Bahnschrift" panose="020B0502040204020203" pitchFamily="34" charset="0"/>
              </a:rPr>
              <a:t>Portugal</a:t>
            </a:r>
          </a:p>
        </p:txBody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F16C7431-5D5D-42F4-82E3-3EFAF4C7C47E}"/>
              </a:ext>
            </a:extLst>
          </p:cNvPr>
          <p:cNvSpPr/>
          <p:nvPr/>
        </p:nvSpPr>
        <p:spPr>
          <a:xfrm>
            <a:off x="45771653" y="1546306"/>
            <a:ext cx="3060000" cy="123825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bg1">
                  <a:lumMod val="6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4400" dirty="0">
                <a:solidFill>
                  <a:sysClr val="windowText" lastClr="000000"/>
                </a:solidFill>
                <a:latin typeface="Bahnschrift" panose="020B0502040204020203" pitchFamily="34" charset="0"/>
              </a:rPr>
              <a:t>Burundi</a:t>
            </a:r>
          </a:p>
        </p:txBody>
      </p:sp>
      <p:sp>
        <p:nvSpPr>
          <p:cNvPr id="156" name="Rectangle 155">
            <a:extLst>
              <a:ext uri="{FF2B5EF4-FFF2-40B4-BE49-F238E27FC236}">
                <a16:creationId xmlns:a16="http://schemas.microsoft.com/office/drawing/2014/main" id="{8874996B-3F59-400E-B4AA-ACA66C1F6910}"/>
              </a:ext>
            </a:extLst>
          </p:cNvPr>
          <p:cNvSpPr/>
          <p:nvPr/>
        </p:nvSpPr>
        <p:spPr>
          <a:xfrm>
            <a:off x="48822321" y="1546306"/>
            <a:ext cx="3060000" cy="123825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bg1">
                  <a:lumMod val="6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4400" dirty="0" err="1">
                <a:solidFill>
                  <a:sysClr val="windowText" lastClr="000000"/>
                </a:solidFill>
                <a:latin typeface="Bahnschrift" panose="020B0502040204020203" pitchFamily="34" charset="0"/>
              </a:rPr>
              <a:t>Serbia</a:t>
            </a:r>
            <a:endParaRPr lang="nl-NL" sz="4400" dirty="0">
              <a:solidFill>
                <a:sysClr val="windowText" lastClr="000000"/>
              </a:solidFill>
              <a:latin typeface="Bahnschrift" panose="020B0502040204020203" pitchFamily="34" charset="0"/>
            </a:endParaRPr>
          </a:p>
        </p:txBody>
      </p:sp>
      <p:sp>
        <p:nvSpPr>
          <p:cNvPr id="159" name="Rectangle 158">
            <a:extLst>
              <a:ext uri="{FF2B5EF4-FFF2-40B4-BE49-F238E27FC236}">
                <a16:creationId xmlns:a16="http://schemas.microsoft.com/office/drawing/2014/main" id="{5FDC88B8-9B92-4846-A1D3-896AAF567A16}"/>
              </a:ext>
            </a:extLst>
          </p:cNvPr>
          <p:cNvSpPr/>
          <p:nvPr/>
        </p:nvSpPr>
        <p:spPr>
          <a:xfrm>
            <a:off x="51872989" y="1546306"/>
            <a:ext cx="3060000" cy="123825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bg1">
                  <a:lumMod val="6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4400" dirty="0">
                <a:solidFill>
                  <a:sysClr val="windowText" lastClr="000000"/>
                </a:solidFill>
                <a:latin typeface="Bahnschrift" panose="020B0502040204020203" pitchFamily="34" charset="0"/>
              </a:rPr>
              <a:t>Turkey</a:t>
            </a:r>
          </a:p>
        </p:txBody>
      </p:sp>
      <p:sp>
        <p:nvSpPr>
          <p:cNvPr id="168" name="Rectangle 167">
            <a:extLst>
              <a:ext uri="{FF2B5EF4-FFF2-40B4-BE49-F238E27FC236}">
                <a16:creationId xmlns:a16="http://schemas.microsoft.com/office/drawing/2014/main" id="{BFCDF532-ED72-4933-B0B5-4504B581C7A5}"/>
              </a:ext>
            </a:extLst>
          </p:cNvPr>
          <p:cNvSpPr/>
          <p:nvPr/>
        </p:nvSpPr>
        <p:spPr>
          <a:xfrm>
            <a:off x="54923657" y="1546306"/>
            <a:ext cx="3060000" cy="123825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bg1">
                  <a:lumMod val="6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4400" dirty="0">
                <a:solidFill>
                  <a:sysClr val="windowText" lastClr="000000"/>
                </a:solidFill>
                <a:latin typeface="Bahnschrift" panose="020B0502040204020203" pitchFamily="34" charset="0"/>
              </a:rPr>
              <a:t>Venezuela</a:t>
            </a:r>
          </a:p>
        </p:txBody>
      </p:sp>
      <p:sp>
        <p:nvSpPr>
          <p:cNvPr id="171" name="Rectangle 170">
            <a:extLst>
              <a:ext uri="{FF2B5EF4-FFF2-40B4-BE49-F238E27FC236}">
                <a16:creationId xmlns:a16="http://schemas.microsoft.com/office/drawing/2014/main" id="{2BC05345-287C-4252-A1FF-774C0DD10691}"/>
              </a:ext>
            </a:extLst>
          </p:cNvPr>
          <p:cNvSpPr/>
          <p:nvPr/>
        </p:nvSpPr>
        <p:spPr>
          <a:xfrm>
            <a:off x="57974325" y="1546306"/>
            <a:ext cx="3060000" cy="123825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bg1">
                  <a:lumMod val="6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4400" dirty="0">
                <a:solidFill>
                  <a:sysClr val="windowText" lastClr="000000"/>
                </a:solidFill>
                <a:latin typeface="Bahnschrift" panose="020B0502040204020203" pitchFamily="34" charset="0"/>
              </a:rPr>
              <a:t>Burkina Faso</a:t>
            </a:r>
          </a:p>
        </p:txBody>
      </p:sp>
      <p:sp>
        <p:nvSpPr>
          <p:cNvPr id="181" name="Rectangle 180">
            <a:extLst>
              <a:ext uri="{FF2B5EF4-FFF2-40B4-BE49-F238E27FC236}">
                <a16:creationId xmlns:a16="http://schemas.microsoft.com/office/drawing/2014/main" id="{DBDB38CD-719F-491C-AFE8-60602B14646B}"/>
              </a:ext>
            </a:extLst>
          </p:cNvPr>
          <p:cNvSpPr/>
          <p:nvPr/>
        </p:nvSpPr>
        <p:spPr>
          <a:xfrm>
            <a:off x="11633" y="1546306"/>
            <a:ext cx="3060000" cy="123825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bg1">
                  <a:lumMod val="6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4400" dirty="0">
                <a:solidFill>
                  <a:sysClr val="windowText" lastClr="000000"/>
                </a:solidFill>
                <a:latin typeface="Bahnschrift" panose="020B0502040204020203" pitchFamily="34" charset="0"/>
              </a:rPr>
              <a:t>The</a:t>
            </a:r>
          </a:p>
          <a:p>
            <a:pPr algn="ctr"/>
            <a:r>
              <a:rPr lang="nl-NL" sz="4400" dirty="0">
                <a:solidFill>
                  <a:sysClr val="windowText" lastClr="000000"/>
                </a:solidFill>
                <a:latin typeface="Bahnschrift" panose="020B0502040204020203" pitchFamily="34" charset="0"/>
              </a:rPr>
              <a:t>Philippines</a:t>
            </a:r>
          </a:p>
        </p:txBody>
      </p:sp>
      <p:sp>
        <p:nvSpPr>
          <p:cNvPr id="184" name="Rectangle 183">
            <a:extLst>
              <a:ext uri="{FF2B5EF4-FFF2-40B4-BE49-F238E27FC236}">
                <a16:creationId xmlns:a16="http://schemas.microsoft.com/office/drawing/2014/main" id="{FD648AA8-7F76-4A92-98E3-7644DFD6E427}"/>
              </a:ext>
            </a:extLst>
          </p:cNvPr>
          <p:cNvSpPr/>
          <p:nvPr/>
        </p:nvSpPr>
        <p:spPr>
          <a:xfrm>
            <a:off x="3062301" y="1546306"/>
            <a:ext cx="3060000" cy="123825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bg1">
                  <a:lumMod val="6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4400" dirty="0">
                <a:solidFill>
                  <a:sysClr val="windowText" lastClr="000000"/>
                </a:solidFill>
                <a:latin typeface="Bahnschrift" panose="020B0502040204020203" pitchFamily="34" charset="0"/>
              </a:rPr>
              <a:t>Vietnam</a:t>
            </a:r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C77DD120-2E3D-4AC6-9A1D-1534DF9AF31E}"/>
              </a:ext>
            </a:extLst>
          </p:cNvPr>
          <p:cNvSpPr/>
          <p:nvPr/>
        </p:nvSpPr>
        <p:spPr>
          <a:xfrm>
            <a:off x="6112969" y="1546306"/>
            <a:ext cx="3060000" cy="123825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bg1">
                  <a:lumMod val="6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4400" dirty="0">
                <a:solidFill>
                  <a:sysClr val="windowText" lastClr="000000"/>
                </a:solidFill>
                <a:latin typeface="Bahnschrift" panose="020B0502040204020203" pitchFamily="34" charset="0"/>
              </a:rPr>
              <a:t>England</a:t>
            </a:r>
          </a:p>
        </p:txBody>
      </p:sp>
      <p:sp>
        <p:nvSpPr>
          <p:cNvPr id="190" name="Rectangle 189">
            <a:extLst>
              <a:ext uri="{FF2B5EF4-FFF2-40B4-BE49-F238E27FC236}">
                <a16:creationId xmlns:a16="http://schemas.microsoft.com/office/drawing/2014/main" id="{377922ED-240A-45BC-BC75-25AA6B889759}"/>
              </a:ext>
            </a:extLst>
          </p:cNvPr>
          <p:cNvSpPr/>
          <p:nvPr/>
        </p:nvSpPr>
        <p:spPr>
          <a:xfrm>
            <a:off x="9163637" y="1546306"/>
            <a:ext cx="3060000" cy="123825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bg1">
                  <a:lumMod val="6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4000" dirty="0">
                <a:solidFill>
                  <a:sysClr val="windowText" lastClr="000000"/>
                </a:solidFill>
                <a:latin typeface="Bahnschrift" panose="020B0502040204020203" pitchFamily="34" charset="0"/>
              </a:rPr>
              <a:t>Morocco</a:t>
            </a:r>
          </a:p>
        </p:txBody>
      </p:sp>
      <p:sp>
        <p:nvSpPr>
          <p:cNvPr id="201" name="Rectangle 200">
            <a:extLst>
              <a:ext uri="{FF2B5EF4-FFF2-40B4-BE49-F238E27FC236}">
                <a16:creationId xmlns:a16="http://schemas.microsoft.com/office/drawing/2014/main" id="{1B567A66-4278-4ECD-8052-B03A701E21FD}"/>
              </a:ext>
            </a:extLst>
          </p:cNvPr>
          <p:cNvSpPr/>
          <p:nvPr/>
        </p:nvSpPr>
        <p:spPr>
          <a:xfrm>
            <a:off x="12214305" y="1546306"/>
            <a:ext cx="3060000" cy="123825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bg1">
                  <a:lumMod val="6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4400" dirty="0">
                <a:solidFill>
                  <a:sysClr val="windowText" lastClr="000000"/>
                </a:solidFill>
                <a:latin typeface="Bahnschrift" panose="020B0502040204020203" pitchFamily="34" charset="0"/>
              </a:rPr>
              <a:t>Côte </a:t>
            </a:r>
            <a:r>
              <a:rPr lang="nl-NL" sz="4400" dirty="0" err="1">
                <a:solidFill>
                  <a:sysClr val="windowText" lastClr="000000"/>
                </a:solidFill>
                <a:latin typeface="Bahnschrift" panose="020B0502040204020203" pitchFamily="34" charset="0"/>
              </a:rPr>
              <a:t>d'Ivoire</a:t>
            </a:r>
            <a:endParaRPr lang="nl-NL" sz="4400" dirty="0">
              <a:solidFill>
                <a:sysClr val="windowText" lastClr="000000"/>
              </a:solidFill>
              <a:latin typeface="Bahnschrift" panose="020B0502040204020203" pitchFamily="34" charset="0"/>
            </a:endParaRPr>
          </a:p>
        </p:txBody>
      </p:sp>
      <p:sp>
        <p:nvSpPr>
          <p:cNvPr id="204" name="Rectangle 203">
            <a:extLst>
              <a:ext uri="{FF2B5EF4-FFF2-40B4-BE49-F238E27FC236}">
                <a16:creationId xmlns:a16="http://schemas.microsoft.com/office/drawing/2014/main" id="{37B557E4-093D-42A8-9F5B-FE8212DBB100}"/>
              </a:ext>
            </a:extLst>
          </p:cNvPr>
          <p:cNvSpPr/>
          <p:nvPr/>
        </p:nvSpPr>
        <p:spPr>
          <a:xfrm>
            <a:off x="15264973" y="1546306"/>
            <a:ext cx="3060000" cy="123825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bg1">
                  <a:lumMod val="6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4400" dirty="0">
                <a:solidFill>
                  <a:sysClr val="windowText" lastClr="000000"/>
                </a:solidFill>
                <a:latin typeface="Bahnschrift" panose="020B0502040204020203" pitchFamily="34" charset="0"/>
              </a:rPr>
              <a:t>Sri Lanka</a:t>
            </a:r>
          </a:p>
        </p:txBody>
      </p:sp>
      <p:sp>
        <p:nvSpPr>
          <p:cNvPr id="207" name="Rectangle 206">
            <a:extLst>
              <a:ext uri="{FF2B5EF4-FFF2-40B4-BE49-F238E27FC236}">
                <a16:creationId xmlns:a16="http://schemas.microsoft.com/office/drawing/2014/main" id="{91A2B831-BBDD-4B41-B483-CC941A94D509}"/>
              </a:ext>
            </a:extLst>
          </p:cNvPr>
          <p:cNvSpPr/>
          <p:nvPr/>
        </p:nvSpPr>
        <p:spPr>
          <a:xfrm>
            <a:off x="18315641" y="1546306"/>
            <a:ext cx="3060000" cy="123825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bg1">
                  <a:lumMod val="6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4400" dirty="0">
                <a:solidFill>
                  <a:sysClr val="windowText" lastClr="000000"/>
                </a:solidFill>
                <a:latin typeface="Bahnschrift" panose="020B0502040204020203" pitchFamily="34" charset="0"/>
              </a:rPr>
              <a:t>Chad</a:t>
            </a:r>
          </a:p>
        </p:txBody>
      </p:sp>
      <p:sp>
        <p:nvSpPr>
          <p:cNvPr id="210" name="Rectangle 209">
            <a:extLst>
              <a:ext uri="{FF2B5EF4-FFF2-40B4-BE49-F238E27FC236}">
                <a16:creationId xmlns:a16="http://schemas.microsoft.com/office/drawing/2014/main" id="{A4914DBC-6048-4833-A5C2-04D0E289D404}"/>
              </a:ext>
            </a:extLst>
          </p:cNvPr>
          <p:cNvSpPr/>
          <p:nvPr/>
        </p:nvSpPr>
        <p:spPr>
          <a:xfrm>
            <a:off x="21366309" y="1546306"/>
            <a:ext cx="3060000" cy="123825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bg1">
                  <a:lumMod val="6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4400" dirty="0">
                <a:solidFill>
                  <a:sysClr val="windowText" lastClr="000000"/>
                </a:solidFill>
                <a:latin typeface="Bahnschrift" panose="020B0502040204020203" pitchFamily="34" charset="0"/>
              </a:rPr>
              <a:t>Singapore</a:t>
            </a:r>
          </a:p>
        </p:txBody>
      </p:sp>
      <p:sp>
        <p:nvSpPr>
          <p:cNvPr id="219" name="Rectangle 218">
            <a:extLst>
              <a:ext uri="{FF2B5EF4-FFF2-40B4-BE49-F238E27FC236}">
                <a16:creationId xmlns:a16="http://schemas.microsoft.com/office/drawing/2014/main" id="{60C64AB8-703F-4EAC-A526-F94BA3B4D8F0}"/>
              </a:ext>
            </a:extLst>
          </p:cNvPr>
          <p:cNvSpPr/>
          <p:nvPr/>
        </p:nvSpPr>
        <p:spPr>
          <a:xfrm>
            <a:off x="24416977" y="1546306"/>
            <a:ext cx="3060000" cy="123825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bg1">
                  <a:lumMod val="6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4400" dirty="0">
                <a:solidFill>
                  <a:sysClr val="windowText" lastClr="000000"/>
                </a:solidFill>
                <a:latin typeface="Bahnschrift" panose="020B0502040204020203" pitchFamily="34" charset="0"/>
              </a:rPr>
              <a:t>Denmark</a:t>
            </a:r>
          </a:p>
        </p:txBody>
      </p:sp>
      <p:sp>
        <p:nvSpPr>
          <p:cNvPr id="222" name="Rectangle 221">
            <a:extLst>
              <a:ext uri="{FF2B5EF4-FFF2-40B4-BE49-F238E27FC236}">
                <a16:creationId xmlns:a16="http://schemas.microsoft.com/office/drawing/2014/main" id="{6180AC70-6EF9-4EBA-979A-7AC39F7ABCEA}"/>
              </a:ext>
            </a:extLst>
          </p:cNvPr>
          <p:cNvSpPr/>
          <p:nvPr/>
        </p:nvSpPr>
        <p:spPr>
          <a:xfrm>
            <a:off x="27467645" y="1546306"/>
            <a:ext cx="3060000" cy="123825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bg1">
                  <a:lumMod val="6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4400" dirty="0">
                <a:solidFill>
                  <a:sysClr val="windowText" lastClr="000000"/>
                </a:solidFill>
                <a:latin typeface="Bahnschrift" panose="020B0502040204020203" pitchFamily="34" charset="0"/>
              </a:rPr>
              <a:t>Croatia</a:t>
            </a:r>
          </a:p>
        </p:txBody>
      </p:sp>
      <p:sp>
        <p:nvSpPr>
          <p:cNvPr id="232" name="Rectangle 231">
            <a:extLst>
              <a:ext uri="{FF2B5EF4-FFF2-40B4-BE49-F238E27FC236}">
                <a16:creationId xmlns:a16="http://schemas.microsoft.com/office/drawing/2014/main" id="{8101DAB9-F66A-414A-9390-090A81190A7D}"/>
              </a:ext>
            </a:extLst>
          </p:cNvPr>
          <p:cNvSpPr/>
          <p:nvPr/>
        </p:nvSpPr>
        <p:spPr>
          <a:xfrm>
            <a:off x="122038353" y="1546306"/>
            <a:ext cx="3060000" cy="123825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bg1">
                  <a:lumMod val="6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4400" dirty="0">
                <a:solidFill>
                  <a:sysClr val="windowText" lastClr="000000"/>
                </a:solidFill>
                <a:latin typeface="Bahnschrift" panose="020B0502040204020203" pitchFamily="34" charset="0"/>
              </a:rPr>
              <a:t>Albania</a:t>
            </a:r>
          </a:p>
        </p:txBody>
      </p:sp>
      <p:sp>
        <p:nvSpPr>
          <p:cNvPr id="235" name="Rectangle 234">
            <a:extLst>
              <a:ext uri="{FF2B5EF4-FFF2-40B4-BE49-F238E27FC236}">
                <a16:creationId xmlns:a16="http://schemas.microsoft.com/office/drawing/2014/main" id="{4317E6DC-2D26-4FCE-9950-5AF3877EA1D7}"/>
              </a:ext>
            </a:extLst>
          </p:cNvPr>
          <p:cNvSpPr/>
          <p:nvPr/>
        </p:nvSpPr>
        <p:spPr>
          <a:xfrm>
            <a:off x="125089021" y="1546306"/>
            <a:ext cx="3060000" cy="123825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bg1">
                  <a:lumMod val="6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4400" dirty="0">
                <a:solidFill>
                  <a:sysClr val="windowText" lastClr="000000"/>
                </a:solidFill>
                <a:latin typeface="Bahnschrift" panose="020B0502040204020203" pitchFamily="34" charset="0"/>
              </a:rPr>
              <a:t>Thailand</a:t>
            </a:r>
          </a:p>
        </p:txBody>
      </p:sp>
      <p:sp>
        <p:nvSpPr>
          <p:cNvPr id="238" name="Rectangle 237">
            <a:extLst>
              <a:ext uri="{FF2B5EF4-FFF2-40B4-BE49-F238E27FC236}">
                <a16:creationId xmlns:a16="http://schemas.microsoft.com/office/drawing/2014/main" id="{EDBD0E4F-50E8-46FF-B623-C2E6EF42FC9D}"/>
              </a:ext>
            </a:extLst>
          </p:cNvPr>
          <p:cNvSpPr/>
          <p:nvPr/>
        </p:nvSpPr>
        <p:spPr>
          <a:xfrm>
            <a:off x="128139689" y="1546306"/>
            <a:ext cx="3060000" cy="123825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bg1">
                  <a:lumMod val="6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4400" dirty="0">
                <a:solidFill>
                  <a:sysClr val="windowText" lastClr="000000"/>
                </a:solidFill>
                <a:latin typeface="Bahnschrift" panose="020B0502040204020203" pitchFamily="34" charset="0"/>
              </a:rPr>
              <a:t>Japan</a:t>
            </a:r>
          </a:p>
        </p:txBody>
      </p:sp>
      <p:sp>
        <p:nvSpPr>
          <p:cNvPr id="241" name="Rectangle 240">
            <a:extLst>
              <a:ext uri="{FF2B5EF4-FFF2-40B4-BE49-F238E27FC236}">
                <a16:creationId xmlns:a16="http://schemas.microsoft.com/office/drawing/2014/main" id="{FFFDC825-EC53-4701-B02D-BD4CD27F622D}"/>
              </a:ext>
            </a:extLst>
          </p:cNvPr>
          <p:cNvSpPr/>
          <p:nvPr/>
        </p:nvSpPr>
        <p:spPr>
          <a:xfrm>
            <a:off x="131190357" y="1546306"/>
            <a:ext cx="3060000" cy="123825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bg1">
                  <a:lumMod val="6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4000" dirty="0">
                <a:solidFill>
                  <a:sysClr val="windowText" lastClr="000000"/>
                </a:solidFill>
                <a:latin typeface="Bahnschrift" panose="020B0502040204020203" pitchFamily="34" charset="0"/>
              </a:rPr>
              <a:t>The Netherlands</a:t>
            </a:r>
          </a:p>
        </p:txBody>
      </p:sp>
      <p:sp>
        <p:nvSpPr>
          <p:cNvPr id="252" name="Rectangle 251">
            <a:extLst>
              <a:ext uri="{FF2B5EF4-FFF2-40B4-BE49-F238E27FC236}">
                <a16:creationId xmlns:a16="http://schemas.microsoft.com/office/drawing/2014/main" id="{239261BB-0F17-4D85-8308-B1956CE33F63}"/>
              </a:ext>
            </a:extLst>
          </p:cNvPr>
          <p:cNvSpPr/>
          <p:nvPr/>
        </p:nvSpPr>
        <p:spPr>
          <a:xfrm>
            <a:off x="134241025" y="1546306"/>
            <a:ext cx="3060000" cy="123825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bg1">
                  <a:lumMod val="6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4400" dirty="0">
                <a:solidFill>
                  <a:sysClr val="windowText" lastClr="000000"/>
                </a:solidFill>
                <a:latin typeface="Bahnschrift" panose="020B0502040204020203" pitchFamily="34" charset="0"/>
              </a:rPr>
              <a:t>South Korea</a:t>
            </a:r>
          </a:p>
        </p:txBody>
      </p:sp>
      <p:sp>
        <p:nvSpPr>
          <p:cNvPr id="255" name="Rectangle 254">
            <a:extLst>
              <a:ext uri="{FF2B5EF4-FFF2-40B4-BE49-F238E27FC236}">
                <a16:creationId xmlns:a16="http://schemas.microsoft.com/office/drawing/2014/main" id="{C184E391-8EC6-456D-83F4-86E419BC8772}"/>
              </a:ext>
            </a:extLst>
          </p:cNvPr>
          <p:cNvSpPr/>
          <p:nvPr/>
        </p:nvSpPr>
        <p:spPr>
          <a:xfrm>
            <a:off x="137324350" y="1546306"/>
            <a:ext cx="3060000" cy="123825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bg1">
                  <a:lumMod val="6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4400" dirty="0">
                <a:solidFill>
                  <a:sysClr val="windowText" lastClr="000000"/>
                </a:solidFill>
                <a:latin typeface="Bahnschrift" panose="020B0502040204020203" pitchFamily="34" charset="0"/>
              </a:rPr>
              <a:t>Bolivia</a:t>
            </a:r>
          </a:p>
        </p:txBody>
      </p:sp>
      <p:sp>
        <p:nvSpPr>
          <p:cNvPr id="273" name="Rectangle 272">
            <a:extLst>
              <a:ext uri="{FF2B5EF4-FFF2-40B4-BE49-F238E27FC236}">
                <a16:creationId xmlns:a16="http://schemas.microsoft.com/office/drawing/2014/main" id="{52FCA733-5003-405C-84BF-EDABB30D0390}"/>
              </a:ext>
            </a:extLst>
          </p:cNvPr>
          <p:cNvSpPr/>
          <p:nvPr/>
        </p:nvSpPr>
        <p:spPr>
          <a:xfrm>
            <a:off x="149526998" y="1546306"/>
            <a:ext cx="3060000" cy="123825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bg1">
                  <a:lumMod val="6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4400" dirty="0">
                <a:solidFill>
                  <a:sysClr val="windowText" lastClr="000000"/>
                </a:solidFill>
                <a:latin typeface="Bahnschrift" panose="020B0502040204020203" pitchFamily="34" charset="0"/>
              </a:rPr>
              <a:t>Canada</a:t>
            </a:r>
          </a:p>
        </p:txBody>
      </p:sp>
      <p:sp>
        <p:nvSpPr>
          <p:cNvPr id="270" name="Rectangle 269">
            <a:extLst>
              <a:ext uri="{FF2B5EF4-FFF2-40B4-BE49-F238E27FC236}">
                <a16:creationId xmlns:a16="http://schemas.microsoft.com/office/drawing/2014/main" id="{8FB4334E-D8A3-4BEA-91A5-5E72ED1DD106}"/>
              </a:ext>
            </a:extLst>
          </p:cNvPr>
          <p:cNvSpPr/>
          <p:nvPr/>
        </p:nvSpPr>
        <p:spPr>
          <a:xfrm>
            <a:off x="146476354" y="1546306"/>
            <a:ext cx="3060000" cy="123825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bg1">
                  <a:lumMod val="6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4400" dirty="0">
                <a:solidFill>
                  <a:sysClr val="windowText" lastClr="000000"/>
                </a:solidFill>
                <a:latin typeface="Bahnschrift" panose="020B0502040204020203" pitchFamily="34" charset="0"/>
              </a:rPr>
              <a:t>Australia</a:t>
            </a:r>
          </a:p>
        </p:txBody>
      </p:sp>
      <p:sp>
        <p:nvSpPr>
          <p:cNvPr id="261" name="Rectangle 260">
            <a:extLst>
              <a:ext uri="{FF2B5EF4-FFF2-40B4-BE49-F238E27FC236}">
                <a16:creationId xmlns:a16="http://schemas.microsoft.com/office/drawing/2014/main" id="{496141D9-8469-4A22-8966-9A015343D9F6}"/>
              </a:ext>
            </a:extLst>
          </p:cNvPr>
          <p:cNvSpPr/>
          <p:nvPr/>
        </p:nvSpPr>
        <p:spPr>
          <a:xfrm>
            <a:off x="143425686" y="1546306"/>
            <a:ext cx="3060000" cy="123825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bg1">
                  <a:lumMod val="6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4400" dirty="0">
                <a:solidFill>
                  <a:sysClr val="windowText" lastClr="000000"/>
                </a:solidFill>
                <a:latin typeface="Bahnschrift" panose="020B0502040204020203" pitchFamily="34" charset="0"/>
              </a:rPr>
              <a:t>Russia</a:t>
            </a:r>
          </a:p>
        </p:txBody>
      </p:sp>
      <p:sp>
        <p:nvSpPr>
          <p:cNvPr id="258" name="Rectangle 257">
            <a:extLst>
              <a:ext uri="{FF2B5EF4-FFF2-40B4-BE49-F238E27FC236}">
                <a16:creationId xmlns:a16="http://schemas.microsoft.com/office/drawing/2014/main" id="{77273484-4778-4D7B-8C77-CB850963F519}"/>
              </a:ext>
            </a:extLst>
          </p:cNvPr>
          <p:cNvSpPr/>
          <p:nvPr/>
        </p:nvSpPr>
        <p:spPr>
          <a:xfrm>
            <a:off x="140375018" y="1546306"/>
            <a:ext cx="3060000" cy="123825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bg1">
                  <a:lumMod val="6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4400" dirty="0">
                <a:solidFill>
                  <a:sysClr val="windowText" lastClr="000000"/>
                </a:solidFill>
                <a:latin typeface="Bahnschrift" panose="020B0502040204020203" pitchFamily="34" charset="0"/>
              </a:rPr>
              <a:t>South </a:t>
            </a:r>
            <a:r>
              <a:rPr lang="nl-NL" sz="4400" dirty="0" err="1">
                <a:solidFill>
                  <a:sysClr val="windowText" lastClr="000000"/>
                </a:solidFill>
                <a:latin typeface="Bahnschrift" panose="020B0502040204020203" pitchFamily="34" charset="0"/>
              </a:rPr>
              <a:t>Africa</a:t>
            </a:r>
            <a:endParaRPr lang="nl-NL" sz="4400" dirty="0">
              <a:solidFill>
                <a:sysClr val="windowText" lastClr="000000"/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6827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1" fill="hold">
                      <p:stCondLst>
                        <p:cond delay="indefinite"/>
                      </p:stCondLst>
                      <p:childTnLst>
                        <p:par>
                          <p:cTn id="202" fill="hold">
                            <p:stCondLst>
                              <p:cond delay="0"/>
                            </p:stCondLst>
                            <p:childTnLst>
                              <p:par>
                                <p:cTn id="203" presetID="53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5" dur="5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6" dur="5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7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8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0" dur="5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1" dur="5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2" dur="5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3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4" presetID="53" presetClass="entr" presetSubtype="16" fill="hold" grpId="2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6" dur="5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7" dur="5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8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9" presetID="49" presetClass="entr" presetSubtype="0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1" dur="5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2" dur="5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3" dur="5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4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5" presetID="53" presetClass="entr" presetSubtype="16" fill="hold" grpId="2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7" dur="5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8" dur="5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9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0" presetID="49" presetClass="entr" presetSubtype="0" decel="10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2" dur="5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3" dur="5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4" dur="5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5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6" presetID="53" presetClass="entr" presetSubtype="16" fill="hold" grpId="2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8" dur="5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9" dur="5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0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1" presetID="49" presetClass="entr" presetSubtype="0" decel="10000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3" dur="5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4" dur="5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5" dur="5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6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7" presetID="35" presetClass="path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0 1.11111E-6 L -11.5 1.11111E-6 " pathEditMode="relative" rAng="0" ptsTypes="AA">
                                      <p:cBhvr>
                                        <p:cTn id="248" dur="2300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5000" y="0"/>
                                    </p:animMotion>
                                  </p:childTnLst>
                                </p:cTn>
                              </p:par>
                              <p:par>
                                <p:cTn id="249" presetID="35" presetClass="path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-2.29167E-6 -7.40741E-7 L -11.51315 -7.40741E-7 " pathEditMode="relative" rAng="0" ptsTypes="AA">
                                      <p:cBhvr>
                                        <p:cTn id="250" dur="2300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5651" y="0"/>
                                    </p:animMotion>
                                  </p:childTnLst>
                                </p:cTn>
                              </p:par>
                              <p:par>
                                <p:cTn id="251" presetID="35" presetClass="path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0 1.11111E-6 L -11.50833 1.11111E-6 " pathEditMode="relative" rAng="0" ptsTypes="AA">
                                      <p:cBhvr>
                                        <p:cTn id="252" dur="2300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5417" y="0"/>
                                    </p:animMotion>
                                  </p:childTnLst>
                                </p:cTn>
                              </p:par>
                              <p:par>
                                <p:cTn id="253" presetID="35" presetClass="path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0 -4.81481E-6 L -11.5 -4.81481E-6 " pathEditMode="relative" rAng="0" ptsTypes="AA">
                                      <p:cBhvr>
                                        <p:cTn id="254" dur="2300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5000" y="0"/>
                                    </p:animMotion>
                                  </p:childTnLst>
                                </p:cTn>
                              </p:par>
                              <p:par>
                                <p:cTn id="255" presetID="35" presetClass="path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0 0 L -11.50833 0 " pathEditMode="relative" rAng="0" ptsTypes="AA">
                                      <p:cBhvr>
                                        <p:cTn id="256" dur="2300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5417" y="0"/>
                                    </p:animMotion>
                                  </p:childTnLst>
                                </p:cTn>
                              </p:par>
                              <p:par>
                                <p:cTn id="257" presetID="35" presetClass="path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0 1.11111E-6 L -11.5 1.11111E-6 " pathEditMode="relative" rAng="0" ptsTypes="AA">
                                      <p:cBhvr>
                                        <p:cTn id="258" dur="2300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5000" y="0"/>
                                    </p:animMotion>
                                  </p:childTnLst>
                                </p:cTn>
                              </p:par>
                              <p:par>
                                <p:cTn id="259" presetID="35" presetClass="path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0 1.11111E-6 L -11.50833 1.11111E-6 " pathEditMode="relative" rAng="0" ptsTypes="AA">
                                      <p:cBhvr>
                                        <p:cTn id="260" dur="2300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5417" y="0"/>
                                    </p:animMotion>
                                  </p:childTnLst>
                                </p:cTn>
                              </p:par>
                              <p:par>
                                <p:cTn id="261" presetID="35" presetClass="path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0 -4.81481E-6 L -11.5 -4.81481E-6 " pathEditMode="relative" rAng="0" ptsTypes="AA">
                                      <p:cBhvr>
                                        <p:cTn id="262" dur="2300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5000" y="0"/>
                                    </p:animMotion>
                                  </p:childTnLst>
                                </p:cTn>
                              </p:par>
                              <p:par>
                                <p:cTn id="263" presetID="35" presetClass="path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0 0 L -11.50833 0 " pathEditMode="relative" rAng="0" ptsTypes="AA">
                                      <p:cBhvr>
                                        <p:cTn id="264" dur="2300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5417" y="0"/>
                                    </p:animMotion>
                                  </p:childTnLst>
                                </p:cTn>
                              </p:par>
                              <p:par>
                                <p:cTn id="265" presetID="35" presetClass="path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0 1.11111E-6 L -11.5 1.11111E-6 " pathEditMode="relative" rAng="0" ptsTypes="AA">
                                      <p:cBhvr>
                                        <p:cTn id="266" dur="2300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5000" y="0"/>
                                    </p:animMotion>
                                  </p:childTnLst>
                                </p:cTn>
                              </p:par>
                              <p:par>
                                <p:cTn id="267" presetID="35" presetClass="path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0 1.11111E-6 L -11.50833 1.11111E-6 " pathEditMode="relative" rAng="0" ptsTypes="AA">
                                      <p:cBhvr>
                                        <p:cTn id="268" dur="2300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5417" y="0"/>
                                    </p:animMotion>
                                  </p:childTnLst>
                                </p:cTn>
                              </p:par>
                              <p:par>
                                <p:cTn id="269" presetID="35" presetClass="path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0 -4.81481E-6 L -11.5 -4.81481E-6 " pathEditMode="relative" rAng="0" ptsTypes="AA">
                                      <p:cBhvr>
                                        <p:cTn id="270" dur="2300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5000" y="0"/>
                                    </p:animMotion>
                                  </p:childTnLst>
                                </p:cTn>
                              </p:par>
                              <p:par>
                                <p:cTn id="271" presetID="35" presetClass="path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0 0 L -11.50833 0 " pathEditMode="relative" rAng="0" ptsTypes="AA">
                                      <p:cBhvr>
                                        <p:cTn id="272" dur="2300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5417" y="0"/>
                                    </p:animMotion>
                                  </p:childTnLst>
                                </p:cTn>
                              </p:par>
                              <p:par>
                                <p:cTn id="273" presetID="35" presetClass="path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0 1.11111E-6 L -11.5 1.11111E-6 " pathEditMode="relative" rAng="0" ptsTypes="AA">
                                      <p:cBhvr>
                                        <p:cTn id="274" dur="2300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5000" y="0"/>
                                    </p:animMotion>
                                  </p:childTnLst>
                                </p:cTn>
                              </p:par>
                              <p:par>
                                <p:cTn id="275" presetID="35" presetClass="path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0 1.11111E-6 L -11.50833 1.11111E-6 " pathEditMode="relative" rAng="0" ptsTypes="AA">
                                      <p:cBhvr>
                                        <p:cTn id="276" dur="2300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5417" y="0"/>
                                    </p:animMotion>
                                  </p:childTnLst>
                                </p:cTn>
                              </p:par>
                              <p:par>
                                <p:cTn id="277" presetID="35" presetClass="path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0 -4.81481E-6 L -11.5 -4.81481E-6 " pathEditMode="relative" rAng="0" ptsTypes="AA">
                                      <p:cBhvr>
                                        <p:cTn id="278" dur="2300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5000" y="0"/>
                                    </p:animMotion>
                                  </p:childTnLst>
                                </p:cTn>
                              </p:par>
                              <p:par>
                                <p:cTn id="279" presetID="35" presetClass="path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0 0 L -11.50833 0 " pathEditMode="relative" rAng="0" ptsTypes="AA">
                                      <p:cBhvr>
                                        <p:cTn id="280" dur="2300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5417" y="0"/>
                                    </p:animMotion>
                                  </p:childTnLst>
                                </p:cTn>
                              </p:par>
                              <p:par>
                                <p:cTn id="281" presetID="35" presetClass="path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0 1.11111E-6 L -11.5 1.11111E-6 " pathEditMode="relative" rAng="0" ptsTypes="AA">
                                      <p:cBhvr>
                                        <p:cTn id="282" dur="2300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5000" y="0"/>
                                    </p:animMotion>
                                  </p:childTnLst>
                                </p:cTn>
                              </p:par>
                              <p:par>
                                <p:cTn id="283" presetID="35" presetClass="path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0 1.11111E-6 L -11.50833 1.11111E-6 " pathEditMode="relative" rAng="0" ptsTypes="AA">
                                      <p:cBhvr>
                                        <p:cTn id="284" dur="2300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5417" y="0"/>
                                    </p:animMotion>
                                  </p:childTnLst>
                                </p:cTn>
                              </p:par>
                              <p:par>
                                <p:cTn id="285" presetID="35" presetClass="path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0 -4.81481E-6 L -11.5 -4.81481E-6 " pathEditMode="relative" rAng="0" ptsTypes="AA">
                                      <p:cBhvr>
                                        <p:cTn id="286" dur="23000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5000" y="0"/>
                                    </p:animMotion>
                                  </p:childTnLst>
                                </p:cTn>
                              </p:par>
                              <p:par>
                                <p:cTn id="287" presetID="35" presetClass="path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0 0 L -11.50833 0 " pathEditMode="relative" rAng="0" ptsTypes="AA">
                                      <p:cBhvr>
                                        <p:cTn id="288" dur="2300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5417" y="0"/>
                                    </p:animMotion>
                                  </p:childTnLst>
                                </p:cTn>
                              </p:par>
                              <p:par>
                                <p:cTn id="289" presetID="35" presetClass="path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0 1.11111E-6 L -11.5 1.11111E-6 " pathEditMode="relative" rAng="0" ptsTypes="AA">
                                      <p:cBhvr>
                                        <p:cTn id="290" dur="2300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5000" y="0"/>
                                    </p:animMotion>
                                  </p:childTnLst>
                                </p:cTn>
                              </p:par>
                              <p:par>
                                <p:cTn id="291" presetID="35" presetClass="path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0 1.11111E-6 L -11.50833 1.11111E-6 " pathEditMode="relative" rAng="0" ptsTypes="AA">
                                      <p:cBhvr>
                                        <p:cTn id="292" dur="2300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5417" y="0"/>
                                    </p:animMotion>
                                  </p:childTnLst>
                                </p:cTn>
                              </p:par>
                              <p:par>
                                <p:cTn id="293" presetID="35" presetClass="path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0 -4.81481E-6 L -11.5 -4.81481E-6 " pathEditMode="relative" rAng="0" ptsTypes="AA">
                                      <p:cBhvr>
                                        <p:cTn id="294" dur="2300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5000" y="0"/>
                                    </p:animMotion>
                                  </p:childTnLst>
                                </p:cTn>
                              </p:par>
                              <p:par>
                                <p:cTn id="295" presetID="35" presetClass="path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0 0 L -11.50833 0 " pathEditMode="relative" rAng="0" ptsTypes="AA">
                                      <p:cBhvr>
                                        <p:cTn id="296" dur="2300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5417" y="0"/>
                                    </p:animMotion>
                                  </p:childTnLst>
                                </p:cTn>
                              </p:par>
                              <p:par>
                                <p:cTn id="297" presetID="35" presetClass="path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0 1.11111E-6 L -11.5 1.11111E-6 " pathEditMode="relative" rAng="0" ptsTypes="AA">
                                      <p:cBhvr>
                                        <p:cTn id="298" dur="2300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5000" y="0"/>
                                    </p:animMotion>
                                  </p:childTnLst>
                                </p:cTn>
                              </p:par>
                              <p:par>
                                <p:cTn id="299" presetID="35" presetClass="path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0 -4.81481E-6 L -11.5 -4.81481E-6 " pathEditMode="relative" rAng="0" ptsTypes="AA">
                                      <p:cBhvr>
                                        <p:cTn id="300" dur="2300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5000" y="0"/>
                                    </p:animMotion>
                                  </p:childTnLst>
                                </p:cTn>
                              </p:par>
                              <p:par>
                                <p:cTn id="301" presetID="35" presetClass="path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0 0 L -11.50833 0 " pathEditMode="relative" rAng="0" ptsTypes="AA">
                                      <p:cBhvr>
                                        <p:cTn id="302" dur="2300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5417" y="0"/>
                                    </p:animMotion>
                                  </p:childTnLst>
                                </p:cTn>
                              </p:par>
                              <p:par>
                                <p:cTn id="303" presetID="35" presetClass="path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0 0 L -11.50833 0 " pathEditMode="relative" rAng="0" ptsTypes="AA">
                                      <p:cBhvr>
                                        <p:cTn id="304" dur="2300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5417" y="0"/>
                                    </p:animMotion>
                                  </p:childTnLst>
                                </p:cTn>
                              </p:par>
                              <p:par>
                                <p:cTn id="305" presetID="35" presetClass="path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0 1.11111E-6 L -11.5 1.11111E-6 " pathEditMode="relative" rAng="0" ptsTypes="AA">
                                      <p:cBhvr>
                                        <p:cTn id="306" dur="2300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5000" y="0"/>
                                    </p:animMotion>
                                  </p:childTnLst>
                                </p:cTn>
                              </p:par>
                              <p:par>
                                <p:cTn id="307" presetID="35" presetClass="path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0 0 L -11.50833 0 " pathEditMode="relative" rAng="0" ptsTypes="AA">
                                      <p:cBhvr>
                                        <p:cTn id="308" dur="23000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5417" y="0"/>
                                    </p:animMotion>
                                  </p:childTnLst>
                                </p:cTn>
                              </p:par>
                              <p:par>
                                <p:cTn id="309" presetID="35" presetClass="path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0 -4.81481E-6 L -11.5 -4.81481E-6 " pathEditMode="relative" rAng="0" ptsTypes="AA">
                                      <p:cBhvr>
                                        <p:cTn id="310" dur="23000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5000" y="0"/>
                                    </p:animMotion>
                                  </p:childTnLst>
                                </p:cTn>
                              </p:par>
                              <p:par>
                                <p:cTn id="311" presetID="35" presetClass="path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0 0 L -11.50833 0 " pathEditMode="relative" rAng="0" ptsTypes="AA">
                                      <p:cBhvr>
                                        <p:cTn id="312" dur="2300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5417" y="0"/>
                                    </p:animMotion>
                                  </p:childTnLst>
                                </p:cTn>
                              </p:par>
                              <p:par>
                                <p:cTn id="313" presetID="35" presetClass="path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0 1.11111E-6 L -11.5 1.11111E-6 " pathEditMode="relative" rAng="0" ptsTypes="AA">
                                      <p:cBhvr>
                                        <p:cTn id="314" dur="2300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5000" y="0"/>
                                    </p:animMotion>
                                  </p:childTnLst>
                                </p:cTn>
                              </p:par>
                              <p:par>
                                <p:cTn id="315" presetID="35" presetClass="path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0 0 L -11.50833 0 " pathEditMode="relative" rAng="0" ptsTypes="AA">
                                      <p:cBhvr>
                                        <p:cTn id="316" dur="2300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5417" y="0"/>
                                    </p:animMotion>
                                  </p:childTnLst>
                                </p:cTn>
                              </p:par>
                              <p:par>
                                <p:cTn id="317" presetID="35" presetClass="path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0 -4.81481E-6 L -11.5 -4.81481E-6 " pathEditMode="relative" rAng="0" ptsTypes="AA">
                                      <p:cBhvr>
                                        <p:cTn id="318" dur="2300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5000" y="0"/>
                                    </p:animMotion>
                                  </p:childTnLst>
                                </p:cTn>
                              </p:par>
                              <p:par>
                                <p:cTn id="319" presetID="35" presetClass="path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0 0 L -11.50833 0 " pathEditMode="relative" rAng="0" ptsTypes="AA">
                                      <p:cBhvr>
                                        <p:cTn id="320" dur="23000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5417" y="0"/>
                                    </p:animMotion>
                                  </p:childTnLst>
                                </p:cTn>
                              </p:par>
                              <p:par>
                                <p:cTn id="321" presetID="35" presetClass="path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0 1.11111E-6 L -11.5 1.11111E-6 " pathEditMode="relative" rAng="0" ptsTypes="AA">
                                      <p:cBhvr>
                                        <p:cTn id="322" dur="2300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5000" y="0"/>
                                    </p:animMotion>
                                  </p:childTnLst>
                                </p:cTn>
                              </p:par>
                              <p:par>
                                <p:cTn id="323" presetID="35" presetClass="path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0 0 L -11.50833 0 " pathEditMode="relative" rAng="0" ptsTypes="AA">
                                      <p:cBhvr>
                                        <p:cTn id="324" dur="2300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5417" y="0"/>
                                    </p:animMotion>
                                  </p:childTnLst>
                                </p:cTn>
                              </p:par>
                              <p:par>
                                <p:cTn id="325" presetID="35" presetClass="path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0 -4.81481E-6 L -11.5 -4.81481E-6 " pathEditMode="relative" rAng="0" ptsTypes="AA">
                                      <p:cBhvr>
                                        <p:cTn id="326" dur="2300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5000" y="0"/>
                                    </p:animMotion>
                                  </p:childTnLst>
                                </p:cTn>
                              </p:par>
                              <p:par>
                                <p:cTn id="327" presetID="35" presetClass="path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0 0 L -11.50833 0 " pathEditMode="relative" rAng="0" ptsTypes="AA">
                                      <p:cBhvr>
                                        <p:cTn id="328" dur="2300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5417" y="0"/>
                                    </p:animMotion>
                                  </p:childTnLst>
                                </p:cTn>
                              </p:par>
                              <p:par>
                                <p:cTn id="329" presetID="35" presetClass="path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0 1.11111E-6 L -11.5 1.11111E-6 " pathEditMode="relative" rAng="0" ptsTypes="AA">
                                      <p:cBhvr>
                                        <p:cTn id="330" dur="230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5000" y="0"/>
                                    </p:animMotion>
                                  </p:childTnLst>
                                </p:cTn>
                              </p:par>
                              <p:par>
                                <p:cTn id="331" presetID="35" presetClass="path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0 0 L -11.50833 0 " pathEditMode="relative" rAng="0" ptsTypes="AA">
                                      <p:cBhvr>
                                        <p:cTn id="332" dur="2300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5417" y="0"/>
                                    </p:animMotion>
                                  </p:childTnLst>
                                </p:cTn>
                              </p:par>
                              <p:par>
                                <p:cTn id="333" presetID="35" presetClass="path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0 -4.81481E-6 L -11.5 -4.81481E-6 " pathEditMode="relative" rAng="0" ptsTypes="AA">
                                      <p:cBhvr>
                                        <p:cTn id="334" dur="2300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5000" y="0"/>
                                    </p:animMotion>
                                  </p:childTnLst>
                                </p:cTn>
                              </p:par>
                              <p:par>
                                <p:cTn id="335" presetID="35" presetClass="path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0 0 L -11.50833 0 " pathEditMode="relative" rAng="0" ptsTypes="AA">
                                      <p:cBhvr>
                                        <p:cTn id="336" dur="230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5417" y="0"/>
                                    </p:animMotion>
                                  </p:childTnLst>
                                </p:cTn>
                              </p:par>
                              <p:par>
                                <p:cTn id="337" presetID="35" presetClass="path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0 1.11111E-6 L -11.5 1.11111E-6 " pathEditMode="relative" rAng="0" ptsTypes="AA">
                                      <p:cBhvr>
                                        <p:cTn id="338" dur="2300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5000" y="0"/>
                                    </p:animMotion>
                                  </p:childTnLst>
                                </p:cTn>
                              </p:par>
                              <p:par>
                                <p:cTn id="339" presetID="35" presetClass="path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0 0 L -11.50833 0 " pathEditMode="relative" rAng="0" ptsTypes="AA">
                                      <p:cBhvr>
                                        <p:cTn id="340" dur="2300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5417" y="0"/>
                                    </p:animMotion>
                                  </p:childTnLst>
                                </p:cTn>
                              </p:par>
                              <p:par>
                                <p:cTn id="341" presetID="35" presetClass="path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0 -4.81481E-6 L -11.5 -4.81481E-6 " pathEditMode="relative" rAng="0" ptsTypes="AA">
                                      <p:cBhvr>
                                        <p:cTn id="342" dur="2300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5000" y="0"/>
                                    </p:animMotion>
                                  </p:childTnLst>
                                </p:cTn>
                              </p:par>
                              <p:par>
                                <p:cTn id="343" presetID="35" presetClass="path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0 0 L -11.50833 0 " pathEditMode="relative" rAng="0" ptsTypes="AA">
                                      <p:cBhvr>
                                        <p:cTn id="344" dur="230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5417" y="0"/>
                                    </p:animMotion>
                                  </p:childTnLst>
                                </p:cTn>
                              </p:par>
                              <p:par>
                                <p:cTn id="345" presetID="35" presetClass="path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0 1.11111E-6 L -11.5 1.11111E-6 " pathEditMode="relative" rAng="0" ptsTypes="AA">
                                      <p:cBhvr>
                                        <p:cTn id="346" dur="2300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5000" y="0"/>
                                    </p:animMotion>
                                  </p:childTnLst>
                                </p:cTn>
                              </p:par>
                              <p:par>
                                <p:cTn id="347" presetID="35" presetClass="path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0 0 L -11.50833 0 " pathEditMode="relative" rAng="0" ptsTypes="AA">
                                      <p:cBhvr>
                                        <p:cTn id="348" dur="2300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5417" y="0"/>
                                    </p:animMotion>
                                  </p:childTnLst>
                                </p:cTn>
                              </p:par>
                              <p:par>
                                <p:cTn id="349" presetID="35" presetClass="path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0 -4.81481E-6 L -11.5 -4.81481E-6 " pathEditMode="relative" rAng="0" ptsTypes="AA">
                                      <p:cBhvr>
                                        <p:cTn id="350" dur="2300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5000" y="0"/>
                                    </p:animMotion>
                                  </p:childTnLst>
                                </p:cTn>
                              </p:par>
                              <p:par>
                                <p:cTn id="351" presetID="35" presetClass="path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0 0 L -11.50833 0 " pathEditMode="relative" rAng="0" ptsTypes="AA">
                                      <p:cBhvr>
                                        <p:cTn id="352" dur="2300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5417" y="0"/>
                                    </p:animMotion>
                                  </p:childTnLst>
                                </p:cTn>
                              </p:par>
                              <p:par>
                                <p:cTn id="353" presetID="35" presetClass="path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0 1.11111E-6 L -11.5 1.11111E-6 " pathEditMode="relative" rAng="0" ptsTypes="AA">
                                      <p:cBhvr>
                                        <p:cTn id="354" dur="2300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5000" y="0"/>
                                    </p:animMotion>
                                  </p:childTnLst>
                                </p:cTn>
                              </p:par>
                              <p:par>
                                <p:cTn id="355" presetID="35" presetClass="path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0 0 L -11.50833 0 " pathEditMode="relative" rAng="0" ptsTypes="AA">
                                      <p:cBhvr>
                                        <p:cTn id="356" dur="2300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5417" y="0"/>
                                    </p:animMotion>
                                  </p:childTnLst>
                                </p:cTn>
                              </p:par>
                              <p:par>
                                <p:cTn id="357" presetID="35" presetClass="path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0 -4.81481E-6 L -11.5 -4.81481E-6 " pathEditMode="relative" rAng="0" ptsTypes="AA">
                                      <p:cBhvr>
                                        <p:cTn id="358" dur="2300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5000" y="0"/>
                                    </p:animMotion>
                                  </p:childTnLst>
                                </p:cTn>
                              </p:par>
                              <p:par>
                                <p:cTn id="359" presetID="35" presetClass="path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0 0 L -11.50833 0 " pathEditMode="relative" rAng="0" ptsTypes="AA">
                                      <p:cBhvr>
                                        <p:cTn id="360" dur="230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5417" y="0"/>
                                    </p:animMotion>
                                  </p:childTnLst>
                                </p:cTn>
                              </p:par>
                              <p:par>
                                <p:cTn id="361" presetID="35" presetClass="path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0 1.11111E-6 L -11.5 1.11111E-6 " pathEditMode="relative" rAng="0" ptsTypes="AA">
                                      <p:cBhvr>
                                        <p:cTn id="362" dur="2300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5000" y="0"/>
                                    </p:animMotion>
                                  </p:childTnLst>
                                </p:cTn>
                              </p:par>
                              <p:par>
                                <p:cTn id="363" presetID="35" presetClass="path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0 0 L -11.50833 0 " pathEditMode="relative" rAng="0" ptsTypes="AA">
                                      <p:cBhvr>
                                        <p:cTn id="364" dur="2300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5417" y="0"/>
                                    </p:animMotion>
                                  </p:childTnLst>
                                </p:cTn>
                              </p:par>
                              <p:par>
                                <p:cTn id="365" presetID="35" presetClass="path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0 -4.81481E-6 L -11.5 -4.81481E-6 " pathEditMode="relative" rAng="0" ptsTypes="AA">
                                      <p:cBhvr>
                                        <p:cTn id="366" dur="2300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5000" y="0"/>
                                    </p:animMotion>
                                  </p:childTnLst>
                                </p:cTn>
                              </p:par>
                              <p:par>
                                <p:cTn id="367" presetID="35" presetClass="path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0 0 L -11.50833 0 " pathEditMode="relative" rAng="0" ptsTypes="AA">
                                      <p:cBhvr>
                                        <p:cTn id="368" dur="2300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5417" y="0"/>
                                    </p:animMotion>
                                  </p:childTnLst>
                                </p:cTn>
                              </p:par>
                              <p:par>
                                <p:cTn id="369" presetID="35" presetClass="path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0 1.11111E-6 L -11.5 1.11111E-6 " pathEditMode="relative" rAng="0" ptsTypes="AA">
                                      <p:cBhvr>
                                        <p:cTn id="370" dur="2300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5000" y="0"/>
                                    </p:animMotion>
                                  </p:childTnLst>
                                </p:cTn>
                              </p:par>
                              <p:par>
                                <p:cTn id="371" presetID="35" presetClass="path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0 0 L -11.50833 0 " pathEditMode="relative" rAng="0" ptsTypes="AA">
                                      <p:cBhvr>
                                        <p:cTn id="372" dur="2300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5417" y="0"/>
                                    </p:animMotion>
                                  </p:childTnLst>
                                </p:cTn>
                              </p:par>
                              <p:par>
                                <p:cTn id="373" presetID="35" presetClass="path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0 -4.81481E-6 L -11.5 -4.81481E-6 " pathEditMode="relative" rAng="0" ptsTypes="AA">
                                      <p:cBhvr>
                                        <p:cTn id="374" dur="2300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5000" y="0"/>
                                    </p:animMotion>
                                  </p:childTnLst>
                                </p:cTn>
                              </p:par>
                              <p:par>
                                <p:cTn id="375" presetID="35" presetClass="path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0 0 L -11.50833 0 " pathEditMode="relative" rAng="0" ptsTypes="AA">
                                      <p:cBhvr>
                                        <p:cTn id="376" dur="230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5417" y="0"/>
                                    </p:animMotion>
                                  </p:childTnLst>
                                </p:cTn>
                              </p:par>
                              <p:par>
                                <p:cTn id="377" presetID="35" presetClass="path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0 1.11111E-6 L -11.5 1.11111E-6 " pathEditMode="relative" rAng="0" ptsTypes="AA">
                                      <p:cBhvr>
                                        <p:cTn id="378" dur="230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5000" y="0"/>
                                    </p:animMotion>
                                  </p:childTnLst>
                                </p:cTn>
                              </p:par>
                              <p:par>
                                <p:cTn id="379" presetID="35" presetClass="path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0 0 L -11.50833 0 " pathEditMode="relative" rAng="0" ptsTypes="AA">
                                      <p:cBhvr>
                                        <p:cTn id="380" dur="2300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5417" y="0"/>
                                    </p:animMotion>
                                  </p:childTnLst>
                                </p:cTn>
                              </p:par>
                              <p:par>
                                <p:cTn id="381" presetID="35" presetClass="path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0 -4.81481E-6 L -11.5 -4.81481E-6 " pathEditMode="relative" rAng="0" ptsTypes="AA">
                                      <p:cBhvr>
                                        <p:cTn id="382" dur="2300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5000" y="0"/>
                                    </p:animMotion>
                                  </p:childTnLst>
                                </p:cTn>
                              </p:par>
                              <p:par>
                                <p:cTn id="383" presetID="35" presetClass="path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0 0 L -11.50833 0 " pathEditMode="relative" rAng="0" ptsTypes="AA">
                                      <p:cBhvr>
                                        <p:cTn id="384" dur="2300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5417" y="0"/>
                                    </p:animMotion>
                                  </p:childTnLst>
                                </p:cTn>
                              </p:par>
                              <p:par>
                                <p:cTn id="385" presetID="35" presetClass="path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0 1.11111E-6 L -11.5 1.11111E-6 " pathEditMode="relative" rAng="0" ptsTypes="AA">
                                      <p:cBhvr>
                                        <p:cTn id="386" dur="2300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5000" y="0"/>
                                    </p:animMotion>
                                  </p:childTnLst>
                                </p:cTn>
                              </p:par>
                              <p:par>
                                <p:cTn id="387" presetID="35" presetClass="path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0 0 L -11.50833 0 " pathEditMode="relative" rAng="0" ptsTypes="AA">
                                      <p:cBhvr>
                                        <p:cTn id="388" dur="2300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5417" y="0"/>
                                    </p:animMotion>
                                  </p:childTnLst>
                                </p:cTn>
                              </p:par>
                              <p:par>
                                <p:cTn id="389" presetID="35" presetClass="path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0 -4.81481E-6 L -11.5 -4.81481E-6 " pathEditMode="relative" rAng="0" ptsTypes="AA">
                                      <p:cBhvr>
                                        <p:cTn id="390" dur="2300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5000" y="0"/>
                                    </p:animMotion>
                                  </p:childTnLst>
                                </p:cTn>
                              </p:par>
                              <p:par>
                                <p:cTn id="391" presetID="35" presetClass="path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0 0 L -11.50833 0 " pathEditMode="relative" rAng="0" ptsTypes="AA">
                                      <p:cBhvr>
                                        <p:cTn id="392" dur="2300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5417" y="0"/>
                                    </p:animMotion>
                                  </p:childTnLst>
                                </p:cTn>
                              </p:par>
                              <p:par>
                                <p:cTn id="393" presetID="35" presetClass="path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0 1.11111E-6 L -11.5 1.11111E-6 " pathEditMode="relative" rAng="0" ptsTypes="AA">
                                      <p:cBhvr>
                                        <p:cTn id="394" dur="2300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5000" y="0"/>
                                    </p:animMotion>
                                  </p:childTnLst>
                                </p:cTn>
                              </p:par>
                              <p:par>
                                <p:cTn id="395" presetID="35" presetClass="path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0 0 L -11.50833 0 " pathEditMode="relative" rAng="0" ptsTypes="AA">
                                      <p:cBhvr>
                                        <p:cTn id="396" dur="2300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5417" y="0"/>
                                    </p:animMotion>
                                  </p:childTnLst>
                                </p:cTn>
                              </p:par>
                              <p:par>
                                <p:cTn id="397" presetID="35" presetClass="path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0 -4.81481E-6 L -11.5 -4.81481E-6 " pathEditMode="relative" rAng="0" ptsTypes="AA">
                                      <p:cBhvr>
                                        <p:cTn id="398" dur="2300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5000" y="0"/>
                                    </p:animMotion>
                                  </p:childTnLst>
                                </p:cTn>
                              </p:par>
                              <p:par>
                                <p:cTn id="399" presetID="35" presetClass="path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0 0 L -11.50833 0 " pathEditMode="relative" rAng="0" ptsTypes="AA">
                                      <p:cBhvr>
                                        <p:cTn id="400" dur="2300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5417" y="0"/>
                                    </p:animMotion>
                                  </p:childTnLst>
                                </p:cTn>
                              </p:par>
                              <p:par>
                                <p:cTn id="401" presetID="35" presetClass="path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0 1.11111E-6 L -11.5 1.11111E-6 " pathEditMode="relative" rAng="0" ptsTypes="AA">
                                      <p:cBhvr>
                                        <p:cTn id="402" dur="2300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5000" y="0"/>
                                    </p:animMotion>
                                  </p:childTnLst>
                                </p:cTn>
                              </p:par>
                              <p:par>
                                <p:cTn id="403" presetID="35" presetClass="path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0 0 L -11.50833 0 " pathEditMode="relative" rAng="0" ptsTypes="AA">
                                      <p:cBhvr>
                                        <p:cTn id="404" dur="2300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5417" y="0"/>
                                    </p:animMotion>
                                  </p:childTnLst>
                                </p:cTn>
                              </p:par>
                              <p:par>
                                <p:cTn id="405" presetID="35" presetClass="path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0 -4.81481E-6 L -11.5 -4.81481E-6 " pathEditMode="relative" rAng="0" ptsTypes="AA">
                                      <p:cBhvr>
                                        <p:cTn id="406" dur="2300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5000" y="0"/>
                                    </p:animMotion>
                                  </p:childTnLst>
                                </p:cTn>
                              </p:par>
                              <p:par>
                                <p:cTn id="407" presetID="35" presetClass="path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0 0 L -11.50833 0 " pathEditMode="relative" rAng="0" ptsTypes="AA">
                                      <p:cBhvr>
                                        <p:cTn id="408" dur="2300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5417" y="0"/>
                                    </p:animMotion>
                                  </p:childTnLst>
                                </p:cTn>
                              </p:par>
                              <p:par>
                                <p:cTn id="409" presetID="35" presetClass="path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0 1.11111E-6 L -11.5 1.11111E-6 " pathEditMode="relative" rAng="0" ptsTypes="AA">
                                      <p:cBhvr>
                                        <p:cTn id="410" dur="230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5000" y="0"/>
                                    </p:animMotion>
                                  </p:childTnLst>
                                </p:cTn>
                              </p:par>
                              <p:par>
                                <p:cTn id="411" presetID="35" presetClass="path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0 0 L -11.50833 0 " pathEditMode="relative" rAng="0" ptsTypes="AA">
                                      <p:cBhvr>
                                        <p:cTn id="412" dur="230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5417" y="0"/>
                                    </p:animMotion>
                                  </p:childTnLst>
                                </p:cTn>
                              </p:par>
                              <p:par>
                                <p:cTn id="413" presetID="35" presetClass="path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0 -4.81481E-6 L -11.5 -4.81481E-6 " pathEditMode="relative" rAng="0" ptsTypes="AA">
                                      <p:cBhvr>
                                        <p:cTn id="414" dur="230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5000" y="0"/>
                                    </p:animMotion>
                                  </p:childTnLst>
                                </p:cTn>
                              </p:par>
                              <p:par>
                                <p:cTn id="415" presetID="35" presetClass="path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0 0 L -11.50833 0 " pathEditMode="relative" rAng="0" ptsTypes="AA">
                                      <p:cBhvr>
                                        <p:cTn id="416" dur="230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5417" y="0"/>
                                    </p:animMotion>
                                  </p:childTnLst>
                                </p:cTn>
                              </p:par>
                              <p:par>
                                <p:cTn id="417" presetID="35" presetClass="path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0 1.11111E-6 L -11.5 1.11111E-6 " pathEditMode="relative" rAng="0" ptsTypes="AA">
                                      <p:cBhvr>
                                        <p:cTn id="418" dur="230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5000" y="0"/>
                                    </p:animMotion>
                                  </p:childTnLst>
                                </p:cTn>
                              </p:par>
                              <p:par>
                                <p:cTn id="419" presetID="35" presetClass="path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0 0 L -11.50833 0 " pathEditMode="relative" rAng="0" ptsTypes="AA">
                                      <p:cBhvr>
                                        <p:cTn id="420" dur="230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5417" y="0"/>
                                    </p:animMotion>
                                  </p:childTnLst>
                                </p:cTn>
                              </p:par>
                              <p:par>
                                <p:cTn id="421" presetID="35" presetClass="path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0 -4.81481E-6 L -11.5 -4.81481E-6 " pathEditMode="relative" rAng="0" ptsTypes="AA">
                                      <p:cBhvr>
                                        <p:cTn id="422" dur="230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5000" y="0"/>
                                    </p:animMotion>
                                  </p:childTnLst>
                                </p:cTn>
                              </p:par>
                              <p:par>
                                <p:cTn id="423" presetID="35" presetClass="path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0 0 L -11.50833 0 " pathEditMode="relative" rAng="0" ptsTypes="AA">
                                      <p:cBhvr>
                                        <p:cTn id="424" dur="230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5417" y="0"/>
                                    </p:animMotion>
                                  </p:childTnLst>
                                </p:cTn>
                              </p:par>
                              <p:par>
                                <p:cTn id="425" presetID="35" presetClass="path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0 1.11111E-6 L -11.5 1.11111E-6 " pathEditMode="relative" rAng="0" ptsTypes="AA">
                                      <p:cBhvr>
                                        <p:cTn id="426" dur="230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5000" y="0"/>
                                    </p:animMotion>
                                  </p:childTnLst>
                                </p:cTn>
                              </p:par>
                              <p:par>
                                <p:cTn id="427" presetID="35" presetClass="path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0 0 L -11.50833 0 " pathEditMode="relative" rAng="0" ptsTypes="AA">
                                      <p:cBhvr>
                                        <p:cTn id="428" dur="230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5417" y="0"/>
                                    </p:animMotion>
                                  </p:childTnLst>
                                </p:cTn>
                              </p:par>
                              <p:par>
                                <p:cTn id="429" presetID="35" presetClass="path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0 -4.81481E-6 L -11.5 -4.81481E-6 " pathEditMode="relative" rAng="0" ptsTypes="AA">
                                      <p:cBhvr>
                                        <p:cTn id="430" dur="230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5000" y="0"/>
                                    </p:animMotion>
                                  </p:childTnLst>
                                </p:cTn>
                              </p:par>
                              <p:par>
                                <p:cTn id="431" presetID="35" presetClass="path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0 0 L -11.50833 0 " pathEditMode="relative" rAng="0" ptsTypes="AA">
                                      <p:cBhvr>
                                        <p:cTn id="432" dur="230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5417" y="0"/>
                                    </p:animMotion>
                                  </p:childTnLst>
                                </p:cTn>
                              </p:par>
                              <p:par>
                                <p:cTn id="433" presetID="35" presetClass="path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0 1.11111E-6 L -11.5 1.11111E-6 " pathEditMode="relative" rAng="0" ptsTypes="AA">
                                      <p:cBhvr>
                                        <p:cTn id="434" dur="230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5000" y="0"/>
                                    </p:animMotion>
                                  </p:childTnLst>
                                </p:cTn>
                              </p:par>
                              <p:par>
                                <p:cTn id="435" presetID="35" presetClass="path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0 0 L -11.50833 0 " pathEditMode="relative" rAng="0" ptsTypes="AA">
                                      <p:cBhvr>
                                        <p:cTn id="436" dur="230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5417" y="0"/>
                                    </p:animMotion>
                                  </p:childTnLst>
                                </p:cTn>
                              </p:par>
                              <p:par>
                                <p:cTn id="437" presetID="35" presetClass="path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0 -4.81481E-6 L -11.5 -4.81481E-6 " pathEditMode="relative" rAng="0" ptsTypes="AA">
                                      <p:cBhvr>
                                        <p:cTn id="438" dur="230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5000" y="0"/>
                                    </p:animMotion>
                                  </p:childTnLst>
                                </p:cTn>
                              </p:par>
                              <p:par>
                                <p:cTn id="439" presetID="35" presetClass="path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0 0 L -11.50833 0 " pathEditMode="relative" rAng="0" ptsTypes="AA">
                                      <p:cBhvr>
                                        <p:cTn id="440" dur="230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5417" y="0"/>
                                    </p:animMotion>
                                  </p:childTnLst>
                                </p:cTn>
                              </p:par>
                              <p:par>
                                <p:cTn id="441" presetID="35" presetClass="path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0 1.11111E-6 L -11.5 1.11111E-6 " pathEditMode="relative" rAng="0" ptsTypes="AA">
                                      <p:cBhvr>
                                        <p:cTn id="442" dur="230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5000" y="0"/>
                                    </p:animMotion>
                                  </p:childTnLst>
                                </p:cTn>
                              </p:par>
                              <p:par>
                                <p:cTn id="443" presetID="35" presetClass="path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0 0 L -11.50833 0 " pathEditMode="relative" rAng="0" ptsTypes="AA">
                                      <p:cBhvr>
                                        <p:cTn id="444" dur="230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5417" y="0"/>
                                    </p:animMotion>
                                  </p:childTnLst>
                                </p:cTn>
                              </p:par>
                              <p:par>
                                <p:cTn id="445" presetID="35" presetClass="path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0 -4.81481E-6 L -11.5 -4.81481E-6 " pathEditMode="relative" rAng="0" ptsTypes="AA">
                                      <p:cBhvr>
                                        <p:cTn id="446" dur="230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5000" y="0"/>
                                    </p:animMotion>
                                  </p:childTnLst>
                                </p:cTn>
                              </p:par>
                              <p:par>
                                <p:cTn id="447" presetID="35" presetClass="path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-2.70833E-6 -7.40741E-7 L -11.51315 -7.40741E-7 " pathEditMode="relative" rAng="0" ptsTypes="AA">
                                      <p:cBhvr>
                                        <p:cTn id="448" dur="2300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5651" y="0"/>
                                    </p:animMotion>
                                  </p:childTnLst>
                                </p:cTn>
                              </p:par>
                              <p:par>
                                <p:cTn id="449" presetID="35" presetClass="path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-2.91667E-6 -7.40741E-7 L -11.51315 -7.40741E-7 " pathEditMode="relative" rAng="0" ptsTypes="AA">
                                      <p:cBhvr>
                                        <p:cTn id="450" dur="2300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5651" y="0"/>
                                    </p:animMotion>
                                  </p:childTnLst>
                                </p:cTn>
                              </p:par>
                              <p:par>
                                <p:cTn id="451" presetID="35" presetClass="path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-3.33333E-6 -7.40741E-7 L -11.51315 -7.40741E-7 " pathEditMode="relative" rAng="0" ptsTypes="AA">
                                      <p:cBhvr>
                                        <p:cTn id="452" dur="2300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5651" y="0"/>
                                    </p:animMotion>
                                  </p:childTnLst>
                                </p:cTn>
                              </p:par>
                              <p:par>
                                <p:cTn id="453" presetID="35" presetClass="path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-3.75E-6 -7.40741E-7 L -11.51315 -7.40741E-7 " pathEditMode="relative" rAng="0" ptsTypes="AA">
                                      <p:cBhvr>
                                        <p:cTn id="454" dur="2300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5651" y="0"/>
                                    </p:animMotion>
                                  </p:childTnLst>
                                </p:cTn>
                              </p:par>
                              <p:par>
                                <p:cTn id="455" presetID="35" presetClass="path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-3.95833E-6 -7.40741E-7 L -11.51315 -7.40741E-7 " pathEditMode="relative" rAng="0" ptsTypes="AA">
                                      <p:cBhvr>
                                        <p:cTn id="456" dur="2300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5651" y="0"/>
                                    </p:animMotion>
                                  </p:childTnLst>
                                </p:cTn>
                              </p:par>
                              <p:par>
                                <p:cTn id="457" presetID="35" presetClass="path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-4.375E-6 -7.40741E-7 L -11.51315 -7.40741E-7 " pathEditMode="relative" rAng="0" ptsTypes="AA">
                                      <p:cBhvr>
                                        <p:cTn id="458" dur="2300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5651" y="0"/>
                                    </p:animMotion>
                                  </p:childTnLst>
                                </p:cTn>
                              </p:par>
                              <p:par>
                                <p:cTn id="459" presetID="35" presetClass="path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-4.79167E-6 -7.40741E-7 L -11.51315 -7.40741E-7 " pathEditMode="relative" rAng="0" ptsTypes="AA">
                                      <p:cBhvr>
                                        <p:cTn id="460" dur="2300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5651" y="0"/>
                                    </p:animMotion>
                                  </p:childTnLst>
                                </p:cTn>
                              </p:par>
                              <p:par>
                                <p:cTn id="461" presetID="35" presetClass="path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5E-6 -7.40741E-7 L -11.51316 -7.40741E-7 " pathEditMode="relative" rAng="0" ptsTypes="AA">
                                      <p:cBhvr>
                                        <p:cTn id="462" dur="2300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5651" y="0"/>
                                    </p:animMotion>
                                  </p:childTnLst>
                                </p:cTn>
                              </p:par>
                              <p:par>
                                <p:cTn id="463" presetID="35" presetClass="path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4.58333E-6 -7.40741E-7 L -11.51316 -7.40741E-7 " pathEditMode="relative" rAng="0" ptsTypes="AA">
                                      <p:cBhvr>
                                        <p:cTn id="464" dur="2300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5651" y="0"/>
                                    </p:animMotion>
                                  </p:childTnLst>
                                </p:cTn>
                              </p:par>
                              <p:par>
                                <p:cTn id="465" presetID="35" presetClass="path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4.16667E-6 -7.40741E-7 L -11.51316 -7.40741E-7 " pathEditMode="relative" rAng="0" ptsTypes="AA">
                                      <p:cBhvr>
                                        <p:cTn id="466" dur="2300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5651" y="0"/>
                                    </p:animMotion>
                                  </p:childTnLst>
                                </p:cTn>
                              </p:par>
                              <p:par>
                                <p:cTn id="467" presetID="35" presetClass="path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3.95833E-6 -7.40741E-7 L -11.51316 -7.40741E-7 " pathEditMode="relative" rAng="0" ptsTypes="AA">
                                      <p:cBhvr>
                                        <p:cTn id="468" dur="230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5651" y="0"/>
                                    </p:animMotion>
                                  </p:childTnLst>
                                </p:cTn>
                              </p:par>
                              <p:par>
                                <p:cTn id="469" presetID="35" presetClass="path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3.54167E-6 -7.40741E-7 L -11.51315 -7.40741E-7 " pathEditMode="relative" rAng="0" ptsTypes="AA">
                                      <p:cBhvr>
                                        <p:cTn id="470" dur="2300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5651" y="0"/>
                                    </p:animMotion>
                                  </p:childTnLst>
                                </p:cTn>
                              </p:par>
                              <p:par>
                                <p:cTn id="471" presetID="35" presetClass="path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3.125E-6 -7.40741E-7 L -11.51315 -7.40741E-7 " pathEditMode="relative" rAng="0" ptsTypes="AA">
                                      <p:cBhvr>
                                        <p:cTn id="472" dur="2300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5651" y="0"/>
                                    </p:animMotion>
                                  </p:childTnLst>
                                </p:cTn>
                              </p:par>
                              <p:par>
                                <p:cTn id="473" presetID="35" presetClass="path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2.91667E-6 -7.40741E-7 L -11.51315 -7.40741E-7 " pathEditMode="relative" rAng="0" ptsTypes="AA">
                                      <p:cBhvr>
                                        <p:cTn id="474" dur="2300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5651" y="0"/>
                                    </p:animMotion>
                                  </p:childTnLst>
                                </p:cTn>
                              </p:par>
                              <p:par>
                                <p:cTn id="475" presetID="35" presetClass="path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2.5E-6 -7.40741E-7 L -11.51315 -7.40741E-7 " pathEditMode="relative" rAng="0" ptsTypes="AA">
                                      <p:cBhvr>
                                        <p:cTn id="476" dur="2300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5651" y="0"/>
                                    </p:animMotion>
                                  </p:childTnLst>
                                </p:cTn>
                              </p:par>
                              <p:par>
                                <p:cTn id="477" presetID="35" presetClass="path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2.08333E-6 -7.40741E-7 L -11.51315 -7.40741E-7 " pathEditMode="relative" rAng="0" ptsTypes="AA">
                                      <p:cBhvr>
                                        <p:cTn id="478" dur="2300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5651" y="0"/>
                                    </p:animMotion>
                                  </p:childTnLst>
                                </p:cTn>
                              </p:par>
                              <p:par>
                                <p:cTn id="479" presetID="35" presetClass="path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1.875E-6 -7.40741E-7 L -11.51315 -7.40741E-7 " pathEditMode="relative" rAng="0" ptsTypes="AA">
                                      <p:cBhvr>
                                        <p:cTn id="480" dur="2300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5651" y="0"/>
                                    </p:animMotion>
                                  </p:childTnLst>
                                </p:cTn>
                              </p:par>
                              <p:par>
                                <p:cTn id="481" presetID="35" presetClass="path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1.45833E-6 -7.40741E-7 L -11.51315 -7.40741E-7 " pathEditMode="relative" rAng="0" ptsTypes="AA">
                                      <p:cBhvr>
                                        <p:cTn id="482" dur="2300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5651" y="0"/>
                                    </p:animMotion>
                                  </p:childTnLst>
                                </p:cTn>
                              </p:par>
                              <p:par>
                                <p:cTn id="483" presetID="35" presetClass="path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1.04167E-6 -7.40741E-7 L -11.51315 -7.40741E-7 " pathEditMode="relative" rAng="0" ptsTypes="AA">
                                      <p:cBhvr>
                                        <p:cTn id="484" dur="2300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5651" y="0"/>
                                    </p:animMotion>
                                  </p:childTnLst>
                                </p:cTn>
                              </p:par>
                              <p:par>
                                <p:cTn id="485" presetID="35" presetClass="path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8.33333E-7 -7.40741E-7 L -11.51315 -7.40741E-7 " pathEditMode="relative" rAng="0" ptsTypes="AA">
                                      <p:cBhvr>
                                        <p:cTn id="486" dur="230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5651" y="0"/>
                                    </p:animMotion>
                                  </p:childTnLst>
                                </p:cTn>
                              </p:par>
                              <p:par>
                                <p:cTn id="487" presetID="35" presetClass="path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4.16667E-7 -7.40741E-7 L -11.51315 -7.40741E-7 " pathEditMode="relative" rAng="0" ptsTypes="AA">
                                      <p:cBhvr>
                                        <p:cTn id="488" dur="230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5651" y="0"/>
                                    </p:animMotion>
                                  </p:childTnLst>
                                </p:cTn>
                              </p:par>
                              <p:par>
                                <p:cTn id="489" presetID="35" presetClass="path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8.88178E-16 -7.40741E-7 L -11.51315 -7.40741E-7 " pathEditMode="relative" rAng="0" ptsTypes="AA">
                                      <p:cBhvr>
                                        <p:cTn id="490" dur="230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5651" y="0"/>
                                    </p:animMotion>
                                  </p:childTnLst>
                                </p:cTn>
                              </p:par>
                              <p:par>
                                <p:cTn id="491" presetID="35" presetClass="path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-4.16667E-7 -7.40741E-7 L -11.51315 -7.40741E-7 " pathEditMode="relative" rAng="0" ptsTypes="AA">
                                      <p:cBhvr>
                                        <p:cTn id="492" dur="230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5664" y="0"/>
                                    </p:animMotion>
                                  </p:childTnLst>
                                </p:cTn>
                              </p:par>
                              <p:par>
                                <p:cTn id="493" presetID="35" presetClass="path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-6.25E-7 -7.40741E-7 L -11.51315 -7.40741E-7 " pathEditMode="relative" rAng="0" ptsTypes="AA">
                                      <p:cBhvr>
                                        <p:cTn id="494" dur="230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5664" y="0"/>
                                    </p:animMotion>
                                  </p:childTnLst>
                                </p:cTn>
                              </p:par>
                              <p:par>
                                <p:cTn id="495" presetID="35" presetClass="path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-1.04167E-6 -7.40741E-7 L -11.51315 -7.40741E-7 " pathEditMode="relative" rAng="0" ptsTypes="AA">
                                      <p:cBhvr>
                                        <p:cTn id="496" dur="230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5664" y="0"/>
                                    </p:animMotion>
                                  </p:childTnLst>
                                </p:cTn>
                              </p:par>
                              <p:par>
                                <p:cTn id="497" presetID="35" presetClass="path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-1.45833E-6 -7.40741E-7 L -11.51315 -7.40741E-7 " pathEditMode="relative" rAng="0" ptsTypes="AA">
                                      <p:cBhvr>
                                        <p:cTn id="498" dur="230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5664" y="0"/>
                                    </p:animMotion>
                                  </p:childTnLst>
                                </p:cTn>
                              </p:par>
                              <p:par>
                                <p:cTn id="499" presetID="35" presetClass="path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-1.66667E-6 -7.40741E-7 L -11.51315 -7.40741E-7 " pathEditMode="relative" rAng="0" ptsTypes="AA">
                                      <p:cBhvr>
                                        <p:cTn id="500" dur="230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5664" y="0"/>
                                    </p:animMotion>
                                  </p:childTnLst>
                                </p:cTn>
                              </p:par>
                              <p:par>
                                <p:cTn id="501" presetID="35" presetClass="path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-2.08333E-6 -7.40741E-7 L -11.51315 -7.40741E-7 " pathEditMode="relative" rAng="0" ptsTypes="AA">
                                      <p:cBhvr>
                                        <p:cTn id="502" dur="230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5664" y="0"/>
                                    </p:animMotion>
                                  </p:childTnLst>
                                </p:cTn>
                              </p:par>
                              <p:par>
                                <p:cTn id="503" presetID="35" presetClass="path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-2.5E-6 -7.40741E-7 L -11.51315 -7.40741E-7 " pathEditMode="relative" rAng="0" ptsTypes="AA">
                                      <p:cBhvr>
                                        <p:cTn id="504" dur="230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5664" y="0"/>
                                    </p:animMotion>
                                  </p:childTnLst>
                                </p:cTn>
                              </p:par>
                              <p:par>
                                <p:cTn id="505" presetID="35" presetClass="path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-2.70833E-6 -7.40741E-7 L -11.51315 -7.40741E-7 " pathEditMode="relative" rAng="0" ptsTypes="AA">
                                      <p:cBhvr>
                                        <p:cTn id="506" dur="23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5664" y="0"/>
                                    </p:animMotion>
                                  </p:childTnLst>
                                </p:cTn>
                              </p:par>
                              <p:par>
                                <p:cTn id="507" presetID="35" presetClass="path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-3.125E-6 -7.40741E-7 L -11.51315 -7.40741E-7 " pathEditMode="relative" rAng="0" ptsTypes="AA">
                                      <p:cBhvr>
                                        <p:cTn id="508" dur="23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5664" y="0"/>
                                    </p:animMotion>
                                  </p:childTnLst>
                                </p:cTn>
                              </p:par>
                              <p:par>
                                <p:cTn id="509" presetID="35" presetClass="path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-3.54167E-6 -7.40741E-7 L -11.51315 -7.40741E-7 " pathEditMode="relative" rAng="0" ptsTypes="AA">
                                      <p:cBhvr>
                                        <p:cTn id="510" dur="23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5664" y="0"/>
                                    </p:animMotion>
                                  </p:childTnLst>
                                </p:cTn>
                              </p:par>
                              <p:par>
                                <p:cTn id="511" presetID="35" presetClass="path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-3.75E-6 -7.40741E-7 L -11.51315 -7.40741E-7 " pathEditMode="relative" rAng="0" ptsTypes="AA">
                                      <p:cBhvr>
                                        <p:cTn id="512" dur="230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5664" y="0"/>
                                    </p:animMotion>
                                  </p:childTnLst>
                                </p:cTn>
                              </p:par>
                              <p:par>
                                <p:cTn id="513" presetID="35" presetClass="path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-4.16667E-6 -7.40741E-7 L -11.51315 -7.40741E-7 " pathEditMode="relative" rAng="0" ptsTypes="AA">
                                      <p:cBhvr>
                                        <p:cTn id="514" dur="230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5664" y="0"/>
                                    </p:animMotion>
                                  </p:childTnLst>
                                </p:cTn>
                              </p:par>
                              <p:par>
                                <p:cTn id="515" presetID="35" presetClass="path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-4.58333E-6 -7.40741E-7 L -11.51315 -7.40741E-7 " pathEditMode="relative" rAng="0" ptsTypes="AA">
                                      <p:cBhvr>
                                        <p:cTn id="516" dur="230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5664" y="0"/>
                                    </p:animMotion>
                                  </p:childTnLst>
                                </p:cTn>
                              </p:par>
                              <p:par>
                                <p:cTn id="517" presetID="35" presetClass="path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-4.79167E-6 -7.40741E-7 L -11.51315 -7.40741E-7 " pathEditMode="relative" rAng="0" ptsTypes="AA">
                                      <p:cBhvr>
                                        <p:cTn id="518" dur="230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5664" y="0"/>
                                    </p:animMotion>
                                  </p:childTnLst>
                                </p:cTn>
                              </p:par>
                              <p:par>
                                <p:cTn id="519" presetID="35" presetClass="path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4.79167E-6 -7.40741E-7 L -11.51316 -7.40741E-7 " pathEditMode="relative" rAng="0" ptsTypes="AA">
                                      <p:cBhvr>
                                        <p:cTn id="520" dur="230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5664" y="0"/>
                                    </p:animMotion>
                                  </p:childTnLst>
                                </p:cTn>
                              </p:par>
                              <p:par>
                                <p:cTn id="521" presetID="35" presetClass="path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4.375E-6 -7.40741E-7 L -11.51316 -7.40741E-7 " pathEditMode="relative" rAng="0" ptsTypes="AA">
                                      <p:cBhvr>
                                        <p:cTn id="522" dur="230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5664" y="0"/>
                                    </p:animMotion>
                                  </p:childTnLst>
                                </p:cTn>
                              </p:par>
                              <p:par>
                                <p:cTn id="523" presetID="35" presetClass="path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4.16667E-6 -7.40741E-7 L -11.51316 -7.40741E-7 " pathEditMode="relative" rAng="0" ptsTypes="AA">
                                      <p:cBhvr>
                                        <p:cTn id="524" dur="230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5664" y="0"/>
                                    </p:animMotion>
                                  </p:childTnLst>
                                </p:cTn>
                              </p:par>
                              <p:par>
                                <p:cTn id="525" presetID="35" presetClass="path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3.75E-6 -7.40741E-7 L -11.51315 -7.40741E-7 " pathEditMode="relative" rAng="0" ptsTypes="AA">
                                      <p:cBhvr>
                                        <p:cTn id="526" dur="23000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5664" y="0"/>
                                    </p:animMotion>
                                  </p:childTnLst>
                                </p:cTn>
                              </p:par>
                              <p:par>
                                <p:cTn id="527" presetID="35" presetClass="path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3.33333E-6 -7.40741E-7 L -11.51315 -7.40741E-7 " pathEditMode="relative" rAng="0" ptsTypes="AA">
                                      <p:cBhvr>
                                        <p:cTn id="528" dur="23000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5664" y="0"/>
                                    </p:animMotion>
                                  </p:childTnLst>
                                </p:cTn>
                              </p:par>
                              <p:par>
                                <p:cTn id="529" presetID="35" presetClass="path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3.125E-6 -7.40741E-7 L -11.51315 -7.40741E-7 " pathEditMode="relative" rAng="0" ptsTypes="AA">
                                      <p:cBhvr>
                                        <p:cTn id="530" dur="2300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5664" y="0"/>
                                    </p:animMotion>
                                  </p:childTnLst>
                                </p:cTn>
                              </p:par>
                              <p:par>
                                <p:cTn id="531" presetID="35" presetClass="path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2.70833E-6 -7.40741E-7 L -11.51315 -7.40741E-7 " pathEditMode="relative" rAng="0" ptsTypes="AA">
                                      <p:cBhvr>
                                        <p:cTn id="532" dur="23000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5664" y="0"/>
                                    </p:animMotion>
                                  </p:childTnLst>
                                </p:cTn>
                              </p:par>
                              <p:par>
                                <p:cTn id="533" presetID="35" presetClass="path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2.29167E-6 -7.40741E-7 L -11.51315 -7.40741E-7 " pathEditMode="relative" rAng="0" ptsTypes="AA">
                                      <p:cBhvr>
                                        <p:cTn id="534" dur="23000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5664" y="0"/>
                                    </p:animMotion>
                                  </p:childTnLst>
                                </p:cTn>
                              </p:par>
                              <p:par>
                                <p:cTn id="535" presetID="35" presetClass="path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-2.29167E-6 -7.40741E-7 L -11.51315 -7.40741E-7 " pathEditMode="relative" rAng="0" ptsTypes="AA">
                                      <p:cBhvr>
                                        <p:cTn id="536" dur="23000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5664" y="0"/>
                                    </p:animMotion>
                                  </p:childTnLst>
                                </p:cTn>
                              </p:par>
                              <p:par>
                                <p:cTn id="537" presetID="35" presetClass="path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-2.70833E-6 -7.40741E-7 L -11.51315 -7.40741E-7 " pathEditMode="relative" rAng="0" ptsTypes="AA">
                                      <p:cBhvr>
                                        <p:cTn id="538" dur="230000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5664" y="0"/>
                                    </p:animMotion>
                                  </p:childTnLst>
                                </p:cTn>
                              </p:par>
                              <p:par>
                                <p:cTn id="539" presetID="35" presetClass="path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-2.91667E-6 -7.40741E-7 L -11.51315 -7.40741E-7 " pathEditMode="relative" rAng="0" ptsTypes="AA">
                                      <p:cBhvr>
                                        <p:cTn id="540" dur="23000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5664" y="0"/>
                                    </p:animMotion>
                                  </p:childTnLst>
                                </p:cTn>
                              </p:par>
                              <p:par>
                                <p:cTn id="541" presetID="35" presetClass="path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-3.33333E-6 -7.40741E-7 L -11.51315 -7.40741E-7 " pathEditMode="relative" rAng="0" ptsTypes="AA">
                                      <p:cBhvr>
                                        <p:cTn id="542" dur="230000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5664" y="0"/>
                                    </p:animMotion>
                                  </p:childTnLst>
                                </p:cTn>
                              </p:par>
                              <p:par>
                                <p:cTn id="543" presetID="35" presetClass="path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-3.75E-6 -7.40741E-7 L -11.51315 -7.40741E-7 " pathEditMode="relative" rAng="0" ptsTypes="AA">
                                      <p:cBhvr>
                                        <p:cTn id="544" dur="230000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5664" y="0"/>
                                    </p:animMotion>
                                  </p:childTnLst>
                                </p:cTn>
                              </p:par>
                              <p:par>
                                <p:cTn id="545" presetID="35" presetClass="path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0 1.11111E-6 L -11.5 1.11111E-6 " pathEditMode="relative" rAng="0" ptsTypes="AA">
                                      <p:cBhvr>
                                        <p:cTn id="546" dur="230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5000" y="0"/>
                                    </p:animMotion>
                                  </p:childTnLst>
                                </p:cTn>
                              </p:par>
                              <p:par>
                                <p:cTn id="547" presetID="35" presetClass="path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0 1.11111E-6 L -11.5 1.11111E-6 " pathEditMode="relative" rAng="0" ptsTypes="AA">
                                      <p:cBhvr>
                                        <p:cTn id="548" dur="230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5000" y="0"/>
                                    </p:animMotion>
                                  </p:childTnLst>
                                </p:cTn>
                              </p:par>
                              <p:par>
                                <p:cTn id="549" presetID="35" presetClass="path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0 1.11111E-6 L -11.5 1.11111E-6 " pathEditMode="relative" rAng="0" ptsTypes="AA">
                                      <p:cBhvr>
                                        <p:cTn id="550" dur="230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5000" y="0"/>
                                    </p:animMotion>
                                  </p:childTnLst>
                                </p:cTn>
                              </p:par>
                              <p:par>
                                <p:cTn id="551" presetID="35" presetClass="path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0 1.11111E-6 L -11.5 1.11111E-6 " pathEditMode="relative" rAng="0" ptsTypes="AA">
                                      <p:cBhvr>
                                        <p:cTn id="552" dur="230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5000" y="0"/>
                                    </p:animMotion>
                                  </p:childTnLst>
                                </p:cTn>
                              </p:par>
                              <p:par>
                                <p:cTn id="553" presetID="35" presetClass="path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0 1.11111E-6 L -11.5 1.11111E-6 " pathEditMode="relative" rAng="0" ptsTypes="AA">
                                      <p:cBhvr>
                                        <p:cTn id="554" dur="230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5000" y="0"/>
                                    </p:animMotion>
                                  </p:childTnLst>
                                </p:cTn>
                              </p:par>
                              <p:par>
                                <p:cTn id="555" presetID="35" presetClass="path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0 1.11111E-6 L -11.5 1.11111E-6 " pathEditMode="relative" rAng="0" ptsTypes="AA">
                                      <p:cBhvr>
                                        <p:cTn id="556" dur="23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5000" y="0"/>
                                    </p:animMotion>
                                  </p:childTnLst>
                                </p:cTn>
                              </p:par>
                              <p:par>
                                <p:cTn id="557" presetID="35" presetClass="path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0 1.11111E-6 L -11.5 1.11111E-6 " pathEditMode="relative" rAng="0" ptsTypes="AA">
                                      <p:cBhvr>
                                        <p:cTn id="558" dur="23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5000" y="0"/>
                                    </p:animMotion>
                                  </p:childTnLst>
                                </p:cTn>
                              </p:par>
                              <p:par>
                                <p:cTn id="559" presetID="35" presetClass="path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0 1.11111E-6 L -11.5 1.11111E-6 " pathEditMode="relative" rAng="0" ptsTypes="AA">
                                      <p:cBhvr>
                                        <p:cTn id="560" dur="230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5000" y="0"/>
                                    </p:animMotion>
                                  </p:childTnLst>
                                </p:cTn>
                              </p:par>
                              <p:par>
                                <p:cTn id="561" presetID="35" presetClass="path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0 1.11111E-6 L -11.5 1.11111E-6 " pathEditMode="relative" rAng="0" ptsTypes="AA">
                                      <p:cBhvr>
                                        <p:cTn id="562" dur="230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5000" y="0"/>
                                    </p:animMotion>
                                  </p:childTnLst>
                                </p:cTn>
                              </p:par>
                              <p:par>
                                <p:cTn id="563" presetID="35" presetClass="path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0 1.11111E-6 L -11.5 1.11111E-6 " pathEditMode="relative" rAng="0" ptsTypes="AA">
                                      <p:cBhvr>
                                        <p:cTn id="564" dur="230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5000" y="0"/>
                                    </p:animMotion>
                                  </p:childTnLst>
                                </p:cTn>
                              </p:par>
                              <p:par>
                                <p:cTn id="565" presetID="35" presetClass="path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0 1.11111E-6 L -11.5 1.11111E-6 " pathEditMode="relative" rAng="0" ptsTypes="AA">
                                      <p:cBhvr>
                                        <p:cTn id="566" dur="230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5000" y="0"/>
                                    </p:animMotion>
                                  </p:childTnLst>
                                </p:cTn>
                              </p:par>
                              <p:par>
                                <p:cTn id="567" presetID="35" presetClass="path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0 1.11111E-6 L -11.5 1.11111E-6 " pathEditMode="relative" rAng="0" ptsTypes="AA">
                                      <p:cBhvr>
                                        <p:cTn id="568" dur="230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5000" y="0"/>
                                    </p:animMotion>
                                  </p:childTnLst>
                                </p:cTn>
                              </p:par>
                              <p:par>
                                <p:cTn id="569" presetID="35" presetClass="path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0 1.11111E-6 L -11.5 1.11111E-6 " pathEditMode="relative" rAng="0" ptsTypes="AA">
                                      <p:cBhvr>
                                        <p:cTn id="570" dur="230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5000" y="0"/>
                                    </p:animMotion>
                                  </p:childTnLst>
                                </p:cTn>
                              </p:par>
                              <p:par>
                                <p:cTn id="571" presetID="35" presetClass="path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0 1.11111E-6 L -11.5 1.11111E-6 " pathEditMode="relative" rAng="0" ptsTypes="AA">
                                      <p:cBhvr>
                                        <p:cTn id="572" dur="230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5000" y="0"/>
                                    </p:animMotion>
                                  </p:childTnLst>
                                </p:cTn>
                              </p:par>
                              <p:par>
                                <p:cTn id="573" presetID="35" presetClass="path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0 1.11111E-6 L -11.5 1.11111E-6 " pathEditMode="relative" rAng="0" ptsTypes="AA">
                                      <p:cBhvr>
                                        <p:cTn id="574" dur="230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5000" y="0"/>
                                    </p:animMotion>
                                  </p:childTnLst>
                                </p:cTn>
                              </p:par>
                              <p:par>
                                <p:cTn id="575" presetID="35" presetClass="path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0 1.11111E-6 L -11.5 1.11111E-6 " pathEditMode="relative" rAng="0" ptsTypes="AA">
                                      <p:cBhvr>
                                        <p:cTn id="576" dur="2300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5000" y="0"/>
                                    </p:animMotion>
                                  </p:childTnLst>
                                </p:cTn>
                              </p:par>
                              <p:par>
                                <p:cTn id="577" presetID="35" presetClass="path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0 1.11111E-6 L -11.5 1.11111E-6 " pathEditMode="relative" rAng="0" ptsTypes="AA">
                                      <p:cBhvr>
                                        <p:cTn id="578" dur="23000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5000" y="0"/>
                                    </p:animMotion>
                                  </p:childTnLst>
                                </p:cTn>
                              </p:par>
                              <p:par>
                                <p:cTn id="579" presetID="35" presetClass="path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0 1.11111E-6 L -11.5 1.11111E-6 " pathEditMode="relative" rAng="0" ptsTypes="AA">
                                      <p:cBhvr>
                                        <p:cTn id="580" dur="23000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5000" y="0"/>
                                    </p:animMotion>
                                  </p:childTnLst>
                                </p:cTn>
                              </p:par>
                              <p:par>
                                <p:cTn id="581" presetID="35" presetClass="path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0 1.11111E-6 L -11.5 1.11111E-6 " pathEditMode="relative" rAng="0" ptsTypes="AA">
                                      <p:cBhvr>
                                        <p:cTn id="582" dur="230000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5000" y="0"/>
                                    </p:animMotion>
                                  </p:childTnLst>
                                </p:cTn>
                              </p:par>
                              <p:par>
                                <p:cTn id="583" presetID="35" presetClass="path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0 1.11111E-6 L -11.5 1.11111E-6 " pathEditMode="relative" rAng="0" ptsTypes="AA">
                                      <p:cBhvr>
                                        <p:cTn id="584" dur="23000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5000" y="0"/>
                                    </p:animMotion>
                                  </p:childTnLst>
                                </p:cTn>
                              </p:par>
                              <p:par>
                                <p:cTn id="585" presetID="35" presetClass="path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0 1.11111E-6 L -11.5 1.11111E-6 " pathEditMode="relative" rAng="0" ptsTypes="AA">
                                      <p:cBhvr>
                                        <p:cTn id="586" dur="230000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5000" y="0"/>
                                    </p:animMotion>
                                  </p:childTnLst>
                                </p:cTn>
                              </p:par>
                              <p:par>
                                <p:cTn id="587" presetID="35" presetClass="path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0 1.11111E-6 L -11.5 1.11111E-6 " pathEditMode="relative" rAng="0" ptsTypes="AA">
                                      <p:cBhvr>
                                        <p:cTn id="588" dur="230000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5000" y="0"/>
                                    </p:animMotion>
                                  </p:childTnLst>
                                </p:cTn>
                              </p:par>
                              <p:par>
                                <p:cTn id="589" presetID="35" presetClass="path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0 1.11111E-6 L -11.5 1.11111E-6 " pathEditMode="relative" rAng="0" ptsTypes="AA">
                                      <p:cBhvr>
                                        <p:cTn id="590" dur="230000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5000" y="0"/>
                                    </p:animMotion>
                                  </p:childTnLst>
                                </p:cTn>
                              </p:par>
                              <p:par>
                                <p:cTn id="591" presetID="35" presetClass="path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0 1.11111E-6 L -11.5 1.11111E-6 " pathEditMode="relative" rAng="0" ptsTypes="AA">
                                      <p:cBhvr>
                                        <p:cTn id="592" dur="23000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5000" y="0"/>
                                    </p:animMotion>
                                  </p:childTnLst>
                                </p:cTn>
                              </p:par>
                              <p:par>
                                <p:cTn id="593" presetID="35" presetClass="path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0 1.11111E-6 L -11.5 1.11111E-6 " pathEditMode="relative" rAng="0" ptsTypes="AA">
                                      <p:cBhvr>
                                        <p:cTn id="594" dur="230000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5000" y="0"/>
                                    </p:animMotion>
                                  </p:childTnLst>
                                </p:cTn>
                              </p:par>
                              <p:par>
                                <p:cTn id="595" presetID="35" presetClass="path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0 0 L -11.50833 0 " pathEditMode="relative" rAng="0" ptsTypes="AA">
                                      <p:cBhvr>
                                        <p:cTn id="596" dur="230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5417" y="0"/>
                                    </p:animMotion>
                                  </p:childTnLst>
                                </p:cTn>
                              </p:par>
                              <p:par>
                                <p:cTn id="597" presetID="35" presetClass="path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0 0 L -11.50833 0 " pathEditMode="relative" rAng="0" ptsTypes="AA">
                                      <p:cBhvr>
                                        <p:cTn id="598" dur="230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5417" y="0"/>
                                    </p:animMotion>
                                  </p:childTnLst>
                                </p:cTn>
                              </p:par>
                              <p:par>
                                <p:cTn id="599" presetID="35" presetClass="path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0 0 L -11.50833 0 " pathEditMode="relative" rAng="0" ptsTypes="AA">
                                      <p:cBhvr>
                                        <p:cTn id="600" dur="230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5417" y="0"/>
                                    </p:animMotion>
                                  </p:childTnLst>
                                </p:cTn>
                              </p:par>
                              <p:par>
                                <p:cTn id="601" presetID="35" presetClass="path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0 0 L -11.50833 0 " pathEditMode="relative" rAng="0" ptsTypes="AA">
                                      <p:cBhvr>
                                        <p:cTn id="602" dur="230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5417" y="0"/>
                                    </p:animMotion>
                                  </p:childTnLst>
                                </p:cTn>
                              </p:par>
                              <p:par>
                                <p:cTn id="603" presetID="35" presetClass="path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0 0 L -11.50833 0 " pathEditMode="relative" rAng="0" ptsTypes="AA">
                                      <p:cBhvr>
                                        <p:cTn id="604" dur="230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5417" y="0"/>
                                    </p:animMotion>
                                  </p:childTnLst>
                                </p:cTn>
                              </p:par>
                              <p:par>
                                <p:cTn id="605" presetID="35" presetClass="path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0 0 L -11.50833 0 " pathEditMode="relative" rAng="0" ptsTypes="AA">
                                      <p:cBhvr>
                                        <p:cTn id="606" dur="230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5417" y="0"/>
                                    </p:animMotion>
                                  </p:childTnLst>
                                </p:cTn>
                              </p:par>
                              <p:par>
                                <p:cTn id="607" presetID="35" presetClass="path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0 0 L -11.50833 0 " pathEditMode="relative" rAng="0" ptsTypes="AA">
                                      <p:cBhvr>
                                        <p:cTn id="608" dur="23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5417" y="0"/>
                                    </p:animMotion>
                                  </p:childTnLst>
                                </p:cTn>
                              </p:par>
                              <p:par>
                                <p:cTn id="609" presetID="35" presetClass="path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0 0 L -11.50833 0 " pathEditMode="relative" rAng="0" ptsTypes="AA">
                                      <p:cBhvr>
                                        <p:cTn id="610" dur="23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5417" y="0"/>
                                    </p:animMotion>
                                  </p:childTnLst>
                                </p:cTn>
                              </p:par>
                              <p:par>
                                <p:cTn id="611" presetID="35" presetClass="path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0 0 L -11.50833 0 " pathEditMode="relative" rAng="0" ptsTypes="AA">
                                      <p:cBhvr>
                                        <p:cTn id="612" dur="230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5417" y="0"/>
                                    </p:animMotion>
                                  </p:childTnLst>
                                </p:cTn>
                              </p:par>
                              <p:par>
                                <p:cTn id="613" presetID="35" presetClass="path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0 0 L -11.50833 0 " pathEditMode="relative" rAng="0" ptsTypes="AA">
                                      <p:cBhvr>
                                        <p:cTn id="614" dur="230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5417" y="0"/>
                                    </p:animMotion>
                                  </p:childTnLst>
                                </p:cTn>
                              </p:par>
                              <p:par>
                                <p:cTn id="615" presetID="35" presetClass="path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0 0 L -11.50833 0 " pathEditMode="relative" rAng="0" ptsTypes="AA">
                                      <p:cBhvr>
                                        <p:cTn id="616" dur="230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5417" y="0"/>
                                    </p:animMotion>
                                  </p:childTnLst>
                                </p:cTn>
                              </p:par>
                              <p:par>
                                <p:cTn id="617" presetID="35" presetClass="path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0 0 L -11.50833 0 " pathEditMode="relative" rAng="0" ptsTypes="AA">
                                      <p:cBhvr>
                                        <p:cTn id="618" dur="230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5417" y="0"/>
                                    </p:animMotion>
                                  </p:childTnLst>
                                </p:cTn>
                              </p:par>
                              <p:par>
                                <p:cTn id="619" presetID="35" presetClass="path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0 0 L -11.50833 0 " pathEditMode="relative" rAng="0" ptsTypes="AA">
                                      <p:cBhvr>
                                        <p:cTn id="620" dur="230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5417" y="0"/>
                                    </p:animMotion>
                                  </p:childTnLst>
                                </p:cTn>
                              </p:par>
                              <p:par>
                                <p:cTn id="621" presetID="35" presetClass="path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0 0 L -11.50833 0 " pathEditMode="relative" rAng="0" ptsTypes="AA">
                                      <p:cBhvr>
                                        <p:cTn id="622" dur="230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5417" y="0"/>
                                    </p:animMotion>
                                  </p:childTnLst>
                                </p:cTn>
                              </p:par>
                              <p:par>
                                <p:cTn id="623" presetID="35" presetClass="path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0 0 L -11.50833 0 " pathEditMode="relative" rAng="0" ptsTypes="AA">
                                      <p:cBhvr>
                                        <p:cTn id="624" dur="230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5417" y="0"/>
                                    </p:animMotion>
                                  </p:childTnLst>
                                </p:cTn>
                              </p:par>
                              <p:par>
                                <p:cTn id="625" presetID="35" presetClass="path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0 0 L -11.50833 0 " pathEditMode="relative" rAng="0" ptsTypes="AA">
                                      <p:cBhvr>
                                        <p:cTn id="626" dur="23000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5417" y="0"/>
                                    </p:animMotion>
                                  </p:childTnLst>
                                </p:cTn>
                              </p:par>
                              <p:par>
                                <p:cTn id="627" presetID="35" presetClass="path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0 0 L -11.50833 0 " pathEditMode="relative" rAng="0" ptsTypes="AA">
                                      <p:cBhvr>
                                        <p:cTn id="628" dur="2300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5417" y="0"/>
                                    </p:animMotion>
                                  </p:childTnLst>
                                </p:cTn>
                              </p:par>
                              <p:par>
                                <p:cTn id="629" presetID="35" presetClass="path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0 0 L -11.50833 0 " pathEditMode="relative" rAng="0" ptsTypes="AA">
                                      <p:cBhvr>
                                        <p:cTn id="630" dur="2300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5417" y="0"/>
                                    </p:animMotion>
                                  </p:childTnLst>
                                </p:cTn>
                              </p:par>
                              <p:par>
                                <p:cTn id="631" presetID="35" presetClass="path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0 0 L -11.50833 0 " pathEditMode="relative" rAng="0" ptsTypes="AA">
                                      <p:cBhvr>
                                        <p:cTn id="632" dur="23000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5417" y="0"/>
                                    </p:animMotion>
                                  </p:childTnLst>
                                </p:cTn>
                              </p:par>
                              <p:par>
                                <p:cTn id="633" presetID="35" presetClass="path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0 0 L -11.50833 0 " pathEditMode="relative" rAng="0" ptsTypes="AA">
                                      <p:cBhvr>
                                        <p:cTn id="634" dur="230000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5417" y="0"/>
                                    </p:animMotion>
                                  </p:childTnLst>
                                </p:cTn>
                              </p:par>
                              <p:par>
                                <p:cTn id="635" presetID="35" presetClass="path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0 0 L -11.50833 0 " pathEditMode="relative" rAng="0" ptsTypes="AA">
                                      <p:cBhvr>
                                        <p:cTn id="636" dur="23000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5417" y="0"/>
                                    </p:animMotion>
                                  </p:childTnLst>
                                </p:cTn>
                              </p:par>
                              <p:par>
                                <p:cTn id="637" presetID="35" presetClass="path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0 0 L -11.50833 0 " pathEditMode="relative" rAng="0" ptsTypes="AA">
                                      <p:cBhvr>
                                        <p:cTn id="638" dur="2300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5417" y="0"/>
                                    </p:animMotion>
                                  </p:childTnLst>
                                </p:cTn>
                              </p:par>
                              <p:par>
                                <p:cTn id="639" presetID="35" presetClass="path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0 0 L -11.50833 0 " pathEditMode="relative" rAng="0" ptsTypes="AA">
                                      <p:cBhvr>
                                        <p:cTn id="640" dur="230000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5417" y="0"/>
                                    </p:animMotion>
                                  </p:childTnLst>
                                </p:cTn>
                              </p:par>
                              <p:par>
                                <p:cTn id="641" presetID="35" presetClass="path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0 0 L -11.50833 0 " pathEditMode="relative" rAng="0" ptsTypes="AA">
                                      <p:cBhvr>
                                        <p:cTn id="642" dur="230000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5417" y="0"/>
                                    </p:animMotion>
                                  </p:childTnLst>
                                </p:cTn>
                              </p:par>
                              <p:par>
                                <p:cTn id="643" presetID="35" presetClass="path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0 0 L -11.50833 0 " pathEditMode="relative" rAng="0" ptsTypes="AA">
                                      <p:cBhvr>
                                        <p:cTn id="644" dur="230000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5417" y="0"/>
                                    </p:animMotion>
                                  </p:childTnLst>
                                </p:cTn>
                              </p:par>
                              <p:par>
                                <p:cTn id="645" presetID="35" presetClass="path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0 -4.81481E-6 L -11.5 -4.81481E-6 " pathEditMode="relative" rAng="0" ptsTypes="AA">
                                      <p:cBhvr>
                                        <p:cTn id="646" dur="230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5000" y="0"/>
                                    </p:animMotion>
                                  </p:childTnLst>
                                </p:cTn>
                              </p:par>
                              <p:par>
                                <p:cTn id="647" presetID="35" presetClass="path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0 -4.81481E-6 L -11.5 -4.81481E-6 " pathEditMode="relative" rAng="0" ptsTypes="AA">
                                      <p:cBhvr>
                                        <p:cTn id="648" dur="230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5000" y="0"/>
                                    </p:animMotion>
                                  </p:childTnLst>
                                </p:cTn>
                              </p:par>
                              <p:par>
                                <p:cTn id="649" presetID="35" presetClass="path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0 -4.81481E-6 L -11.5 -4.81481E-6 " pathEditMode="relative" rAng="0" ptsTypes="AA">
                                      <p:cBhvr>
                                        <p:cTn id="650" dur="230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5000" y="0"/>
                                    </p:animMotion>
                                  </p:childTnLst>
                                </p:cTn>
                              </p:par>
                              <p:par>
                                <p:cTn id="651" presetID="35" presetClass="path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0 -4.81481E-6 L -11.5 -4.81481E-6 " pathEditMode="relative" rAng="0" ptsTypes="AA">
                                      <p:cBhvr>
                                        <p:cTn id="652" dur="230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5000" y="0"/>
                                    </p:animMotion>
                                  </p:childTnLst>
                                </p:cTn>
                              </p:par>
                              <p:par>
                                <p:cTn id="653" presetID="35" presetClass="path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0 -4.81481E-6 L -11.5 -4.81481E-6 " pathEditMode="relative" rAng="0" ptsTypes="AA">
                                      <p:cBhvr>
                                        <p:cTn id="654" dur="230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5000" y="0"/>
                                    </p:animMotion>
                                  </p:childTnLst>
                                </p:cTn>
                              </p:par>
                              <p:par>
                                <p:cTn id="655" presetID="35" presetClass="path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0 -4.81481E-6 L -11.5 -4.81481E-6 " pathEditMode="relative" rAng="0" ptsTypes="AA">
                                      <p:cBhvr>
                                        <p:cTn id="656" dur="23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5000" y="0"/>
                                    </p:animMotion>
                                  </p:childTnLst>
                                </p:cTn>
                              </p:par>
                              <p:par>
                                <p:cTn id="657" presetID="35" presetClass="path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0 -4.81481E-6 L -11.5 -4.81481E-6 " pathEditMode="relative" rAng="0" ptsTypes="AA">
                                      <p:cBhvr>
                                        <p:cTn id="658" dur="230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5000" y="0"/>
                                    </p:animMotion>
                                  </p:childTnLst>
                                </p:cTn>
                              </p:par>
                              <p:par>
                                <p:cTn id="659" presetID="35" presetClass="path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0 -4.81481E-6 L -11.5 -4.81481E-6 " pathEditMode="relative" rAng="0" ptsTypes="AA">
                                      <p:cBhvr>
                                        <p:cTn id="660" dur="230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5000" y="0"/>
                                    </p:animMotion>
                                  </p:childTnLst>
                                </p:cTn>
                              </p:par>
                              <p:par>
                                <p:cTn id="661" presetID="35" presetClass="path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0 -4.81481E-6 L -11.5 -4.81481E-6 " pathEditMode="relative" rAng="0" ptsTypes="AA">
                                      <p:cBhvr>
                                        <p:cTn id="662" dur="230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5000" y="0"/>
                                    </p:animMotion>
                                  </p:childTnLst>
                                </p:cTn>
                              </p:par>
                              <p:par>
                                <p:cTn id="663" presetID="35" presetClass="path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0 -4.81481E-6 L -11.5 -4.81481E-6 " pathEditMode="relative" rAng="0" ptsTypes="AA">
                                      <p:cBhvr>
                                        <p:cTn id="664" dur="230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5000" y="0"/>
                                    </p:animMotion>
                                  </p:childTnLst>
                                </p:cTn>
                              </p:par>
                              <p:par>
                                <p:cTn id="665" presetID="35" presetClass="path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0 -4.81481E-6 L -11.5 -4.81481E-6 " pathEditMode="relative" rAng="0" ptsTypes="AA">
                                      <p:cBhvr>
                                        <p:cTn id="666" dur="230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5000" y="0"/>
                                    </p:animMotion>
                                  </p:childTnLst>
                                </p:cTn>
                              </p:par>
                              <p:par>
                                <p:cTn id="667" presetID="35" presetClass="path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0 -4.81481E-6 L -11.5 -4.81481E-6 " pathEditMode="relative" rAng="0" ptsTypes="AA">
                                      <p:cBhvr>
                                        <p:cTn id="668" dur="230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5000" y="0"/>
                                    </p:animMotion>
                                  </p:childTnLst>
                                </p:cTn>
                              </p:par>
                              <p:par>
                                <p:cTn id="669" presetID="35" presetClass="path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0 -4.81481E-6 L -11.5 -4.81481E-6 " pathEditMode="relative" rAng="0" ptsTypes="AA">
                                      <p:cBhvr>
                                        <p:cTn id="670" dur="230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5000" y="0"/>
                                    </p:animMotion>
                                  </p:childTnLst>
                                </p:cTn>
                              </p:par>
                              <p:par>
                                <p:cTn id="671" presetID="35" presetClass="path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0 -4.81481E-6 L -11.5 -4.81481E-6 " pathEditMode="relative" rAng="0" ptsTypes="AA">
                                      <p:cBhvr>
                                        <p:cTn id="672" dur="230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5000" y="0"/>
                                    </p:animMotion>
                                  </p:childTnLst>
                                </p:cTn>
                              </p:par>
                              <p:par>
                                <p:cTn id="673" presetID="35" presetClass="path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0 -4.81481E-6 L -11.5 -4.81481E-6 " pathEditMode="relative" rAng="0" ptsTypes="AA">
                                      <p:cBhvr>
                                        <p:cTn id="674" dur="230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5000" y="0"/>
                                    </p:animMotion>
                                  </p:childTnLst>
                                </p:cTn>
                              </p:par>
                              <p:par>
                                <p:cTn id="675" presetID="35" presetClass="path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0 -4.81481E-6 L -11.5 -4.81481E-6 " pathEditMode="relative" rAng="0" ptsTypes="AA">
                                      <p:cBhvr>
                                        <p:cTn id="676" dur="2300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5000" y="0"/>
                                    </p:animMotion>
                                  </p:childTnLst>
                                </p:cTn>
                              </p:par>
                              <p:par>
                                <p:cTn id="677" presetID="35" presetClass="path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0 -4.81481E-6 L -11.5 -4.81481E-6 " pathEditMode="relative" rAng="0" ptsTypes="AA">
                                      <p:cBhvr>
                                        <p:cTn id="678" dur="230000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5000" y="0"/>
                                    </p:animMotion>
                                  </p:childTnLst>
                                </p:cTn>
                              </p:par>
                              <p:par>
                                <p:cTn id="679" presetID="35" presetClass="path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0 -4.81481E-6 L -11.5 -4.81481E-6 " pathEditMode="relative" rAng="0" ptsTypes="AA">
                                      <p:cBhvr>
                                        <p:cTn id="680" dur="230000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5000" y="0"/>
                                    </p:animMotion>
                                  </p:childTnLst>
                                </p:cTn>
                              </p:par>
                              <p:par>
                                <p:cTn id="681" presetID="35" presetClass="path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0 -4.81481E-6 L -11.5 -4.81481E-6 " pathEditMode="relative" rAng="0" ptsTypes="AA">
                                      <p:cBhvr>
                                        <p:cTn id="682" dur="2300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5000" y="0"/>
                                    </p:animMotion>
                                  </p:childTnLst>
                                </p:cTn>
                              </p:par>
                              <p:par>
                                <p:cTn id="683" presetID="35" presetClass="path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0 -4.81481E-6 L -11.5 -4.81481E-6 " pathEditMode="relative" rAng="0" ptsTypes="AA">
                                      <p:cBhvr>
                                        <p:cTn id="684" dur="23000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5000" y="0"/>
                                    </p:animMotion>
                                  </p:childTnLst>
                                </p:cTn>
                              </p:par>
                              <p:par>
                                <p:cTn id="685" presetID="35" presetClass="path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0 -4.81481E-6 L -11.5 -4.81481E-6 " pathEditMode="relative" rAng="0" ptsTypes="AA">
                                      <p:cBhvr>
                                        <p:cTn id="686" dur="23000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5000" y="0"/>
                                    </p:animMotion>
                                  </p:childTnLst>
                                </p:cTn>
                              </p:par>
                              <p:par>
                                <p:cTn id="687" presetID="35" presetClass="path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0 -4.81481E-6 L -11.5 -4.81481E-6 " pathEditMode="relative" rAng="0" ptsTypes="AA">
                                      <p:cBhvr>
                                        <p:cTn id="688" dur="230000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5000" y="0"/>
                                    </p:animMotion>
                                  </p:childTnLst>
                                </p:cTn>
                              </p:par>
                              <p:par>
                                <p:cTn id="689" presetID="35" presetClass="path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0 -4.81481E-6 L -11.5 -4.81481E-6 " pathEditMode="relative" rAng="0" ptsTypes="AA">
                                      <p:cBhvr>
                                        <p:cTn id="690" dur="230000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5000" y="0"/>
                                    </p:animMotion>
                                  </p:childTnLst>
                                </p:cTn>
                              </p:par>
                              <p:par>
                                <p:cTn id="691" presetID="35" presetClass="path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0 -4.81481E-6 L -11.5 -4.81481E-6 " pathEditMode="relative" rAng="0" ptsTypes="AA">
                                      <p:cBhvr>
                                        <p:cTn id="692" dur="230000" fill="hold"/>
                                        <p:tgtEl>
                                          <p:spTgt spid="2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5000" y="0"/>
                                    </p:animMotion>
                                  </p:childTnLst>
                                </p:cTn>
                              </p:par>
                              <p:par>
                                <p:cTn id="693" presetID="35" presetClass="path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0 -4.81481E-6 L -11.5 -4.81481E-6 " pathEditMode="relative" rAng="0" ptsTypes="AA">
                                      <p:cBhvr>
                                        <p:cTn id="694" dur="230000" fill="hold"/>
                                        <p:tgtEl>
                                          <p:spTgt spid="2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5000" y="0"/>
                                    </p:animMotion>
                                  </p:childTnLst>
                                </p:cTn>
                              </p:par>
                              <p:par>
                                <p:cTn id="695" presetID="35" presetClass="path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0 0 L -11.50833 0 " pathEditMode="relative" rAng="0" ptsTypes="AA">
                                      <p:cBhvr>
                                        <p:cTn id="696" dur="230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5417" y="0"/>
                                    </p:animMotion>
                                  </p:childTnLst>
                                </p:cTn>
                              </p:par>
                              <p:par>
                                <p:cTn id="697" presetID="35" presetClass="path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0 0 L -11.50833 0 " pathEditMode="relative" rAng="0" ptsTypes="AA">
                                      <p:cBhvr>
                                        <p:cTn id="698" dur="230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5417" y="0"/>
                                    </p:animMotion>
                                  </p:childTnLst>
                                </p:cTn>
                              </p:par>
                              <p:par>
                                <p:cTn id="699" presetID="35" presetClass="path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0 0 L -11.50833 0 " pathEditMode="relative" rAng="0" ptsTypes="AA">
                                      <p:cBhvr>
                                        <p:cTn id="700" dur="230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5417" y="0"/>
                                    </p:animMotion>
                                  </p:childTnLst>
                                </p:cTn>
                              </p:par>
                              <p:par>
                                <p:cTn id="701" presetID="35" presetClass="path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0 0 L -11.50833 0 " pathEditMode="relative" rAng="0" ptsTypes="AA">
                                      <p:cBhvr>
                                        <p:cTn id="702" dur="230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5417" y="0"/>
                                    </p:animMotion>
                                  </p:childTnLst>
                                </p:cTn>
                              </p:par>
                              <p:par>
                                <p:cTn id="703" presetID="35" presetClass="path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0 0 L -11.50833 0 " pathEditMode="relative" rAng="0" ptsTypes="AA">
                                      <p:cBhvr>
                                        <p:cTn id="704" dur="230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5417" y="0"/>
                                    </p:animMotion>
                                  </p:childTnLst>
                                </p:cTn>
                              </p:par>
                              <p:par>
                                <p:cTn id="705" presetID="35" presetClass="path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0 0 L -11.50833 0 " pathEditMode="relative" rAng="0" ptsTypes="AA">
                                      <p:cBhvr>
                                        <p:cTn id="706" dur="230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5417" y="0"/>
                                    </p:animMotion>
                                  </p:childTnLst>
                                </p:cTn>
                              </p:par>
                              <p:par>
                                <p:cTn id="707" presetID="35" presetClass="path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0 0 L -11.50833 0 " pathEditMode="relative" rAng="0" ptsTypes="AA">
                                      <p:cBhvr>
                                        <p:cTn id="708" dur="23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5417" y="0"/>
                                    </p:animMotion>
                                  </p:childTnLst>
                                </p:cTn>
                              </p:par>
                              <p:par>
                                <p:cTn id="709" presetID="35" presetClass="path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0 0 L -11.50833 0 " pathEditMode="relative" rAng="0" ptsTypes="AA">
                                      <p:cBhvr>
                                        <p:cTn id="710" dur="23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5417" y="0"/>
                                    </p:animMotion>
                                  </p:childTnLst>
                                </p:cTn>
                              </p:par>
                              <p:par>
                                <p:cTn id="711" presetID="35" presetClass="path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0 0 L -11.50833 0 " pathEditMode="relative" rAng="0" ptsTypes="AA">
                                      <p:cBhvr>
                                        <p:cTn id="712" dur="23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5417" y="0"/>
                                    </p:animMotion>
                                  </p:childTnLst>
                                </p:cTn>
                              </p:par>
                              <p:par>
                                <p:cTn id="713" presetID="35" presetClass="path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0 0 L -11.50833 0 " pathEditMode="relative" rAng="0" ptsTypes="AA">
                                      <p:cBhvr>
                                        <p:cTn id="714" dur="23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5417" y="0"/>
                                    </p:animMotion>
                                  </p:childTnLst>
                                </p:cTn>
                              </p:par>
                              <p:par>
                                <p:cTn id="715" presetID="35" presetClass="path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0 0 L -11.50833 0 " pathEditMode="relative" rAng="0" ptsTypes="AA">
                                      <p:cBhvr>
                                        <p:cTn id="716" dur="23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5417" y="0"/>
                                    </p:animMotion>
                                  </p:childTnLst>
                                </p:cTn>
                              </p:par>
                              <p:par>
                                <p:cTn id="717" presetID="35" presetClass="path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0 0 L -11.50833 0 " pathEditMode="relative" rAng="0" ptsTypes="AA">
                                      <p:cBhvr>
                                        <p:cTn id="718" dur="230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5417" y="0"/>
                                    </p:animMotion>
                                  </p:childTnLst>
                                </p:cTn>
                              </p:par>
                              <p:par>
                                <p:cTn id="719" presetID="35" presetClass="path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0 0 L -11.50833 0 " pathEditMode="relative" rAng="0" ptsTypes="AA">
                                      <p:cBhvr>
                                        <p:cTn id="720" dur="230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5417" y="0"/>
                                    </p:animMotion>
                                  </p:childTnLst>
                                </p:cTn>
                              </p:par>
                              <p:par>
                                <p:cTn id="721" presetID="35" presetClass="path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0 0 L -11.50833 0 " pathEditMode="relative" rAng="0" ptsTypes="AA">
                                      <p:cBhvr>
                                        <p:cTn id="722" dur="230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5417" y="0"/>
                                    </p:animMotion>
                                  </p:childTnLst>
                                </p:cTn>
                              </p:par>
                              <p:par>
                                <p:cTn id="723" presetID="35" presetClass="path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0 0 L -11.50833 0 " pathEditMode="relative" rAng="0" ptsTypes="AA">
                                      <p:cBhvr>
                                        <p:cTn id="724" dur="230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5417" y="0"/>
                                    </p:animMotion>
                                  </p:childTnLst>
                                </p:cTn>
                              </p:par>
                              <p:par>
                                <p:cTn id="725" presetID="35" presetClass="path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0 0 L -11.50833 0 " pathEditMode="relative" rAng="0" ptsTypes="AA">
                                      <p:cBhvr>
                                        <p:cTn id="726" dur="2300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5417" y="0"/>
                                    </p:animMotion>
                                  </p:childTnLst>
                                </p:cTn>
                              </p:par>
                              <p:par>
                                <p:cTn id="727" presetID="35" presetClass="path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0 0 L -11.50833 0 " pathEditMode="relative" rAng="0" ptsTypes="AA">
                                      <p:cBhvr>
                                        <p:cTn id="728" dur="2300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5417" y="0"/>
                                    </p:animMotion>
                                  </p:childTnLst>
                                </p:cTn>
                              </p:par>
                              <p:par>
                                <p:cTn id="729" presetID="35" presetClass="path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0 0 L -11.50833 0 " pathEditMode="relative" rAng="0" ptsTypes="AA">
                                      <p:cBhvr>
                                        <p:cTn id="730" dur="2300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5417" y="0"/>
                                    </p:animMotion>
                                  </p:childTnLst>
                                </p:cTn>
                              </p:par>
                              <p:par>
                                <p:cTn id="731" presetID="35" presetClass="path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0 0 L -11.50833 0 " pathEditMode="relative" rAng="0" ptsTypes="AA">
                                      <p:cBhvr>
                                        <p:cTn id="732" dur="230000" fill="hold"/>
                                        <p:tgtEl>
                                          <p:spTgt spid="2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5417" y="0"/>
                                    </p:animMotion>
                                  </p:childTnLst>
                                </p:cTn>
                              </p:par>
                              <p:par>
                                <p:cTn id="733" presetID="35" presetClass="path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0 0 L -11.50833 0 " pathEditMode="relative" rAng="0" ptsTypes="AA">
                                      <p:cBhvr>
                                        <p:cTn id="734" dur="230000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5417" y="0"/>
                                    </p:animMotion>
                                  </p:childTnLst>
                                </p:cTn>
                              </p:par>
                              <p:par>
                                <p:cTn id="735" presetID="35" presetClass="path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0 0 L -11.50833 0 " pathEditMode="relative" rAng="0" ptsTypes="AA">
                                      <p:cBhvr>
                                        <p:cTn id="736" dur="23000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5417" y="0"/>
                                    </p:animMotion>
                                  </p:childTnLst>
                                </p:cTn>
                              </p:par>
                              <p:par>
                                <p:cTn id="737" presetID="35" presetClass="path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0 0 L -11.50833 0 " pathEditMode="relative" rAng="0" ptsTypes="AA">
                                      <p:cBhvr>
                                        <p:cTn id="738" dur="23000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5417" y="0"/>
                                    </p:animMotion>
                                  </p:childTnLst>
                                </p:cTn>
                              </p:par>
                              <p:par>
                                <p:cTn id="739" presetID="35" presetClass="path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0 0 L -11.50833 0 " pathEditMode="relative" rAng="0" ptsTypes="AA">
                                      <p:cBhvr>
                                        <p:cTn id="740" dur="230000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5417" y="0"/>
                                    </p:animMotion>
                                  </p:childTnLst>
                                </p:cTn>
                              </p:par>
                              <p:par>
                                <p:cTn id="741" presetID="35" presetClass="path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0 0 L -11.50833 0 " pathEditMode="relative" rAng="0" ptsTypes="AA">
                                      <p:cBhvr>
                                        <p:cTn id="742" dur="230000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5417" y="0"/>
                                    </p:animMotion>
                                  </p:childTnLst>
                                </p:cTn>
                              </p:par>
                              <p:par>
                                <p:cTn id="743" presetID="35" presetClass="path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0 0 L -11.50833 0 " pathEditMode="relative" rAng="0" ptsTypes="AA">
                                      <p:cBhvr>
                                        <p:cTn id="744" dur="230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5417" y="0"/>
                                    </p:animMotion>
                                  </p:childTnLst>
                                </p:cTn>
                              </p:par>
                              <p:par>
                                <p:cTn id="745" presetID="35" presetClass="path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0 0 L -11.50833 0 " pathEditMode="relative" rAng="0" ptsTypes="AA">
                                      <p:cBhvr>
                                        <p:cTn id="746" dur="23000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5417" y="0"/>
                                    </p:animMotion>
                                  </p:childTnLst>
                                </p:cTn>
                              </p:par>
                              <p:par>
                                <p:cTn id="747" presetID="53" presetClass="entr" presetSubtype="16" fill="hold" grpId="2" nodeType="withEffect">
                                  <p:stCondLst>
                                    <p:cond delay="9000"/>
                                  </p:stCondLst>
                                  <p:childTnLst>
                                    <p:set>
                                      <p:cBhvr>
                                        <p:cTn id="7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9" dur="5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0" dur="5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1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2" presetID="49" presetClass="entr" presetSubtype="0" decel="100000" fill="hold" nodeType="withEffect">
                                  <p:stCondLst>
                                    <p:cond delay="9000"/>
                                  </p:stCondLst>
                                  <p:childTnLst>
                                    <p:set>
                                      <p:cBhvr>
                                        <p:cTn id="7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4" dur="5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5" dur="5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6" dur="5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7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8" presetID="53" presetClass="entr" presetSubtype="16" fill="hold" grpId="2" nodeType="withEffect">
                                  <p:stCondLst>
                                    <p:cond delay="14000"/>
                                  </p:stCondLst>
                                  <p:childTnLst>
                                    <p:set>
                                      <p:cBhvr>
                                        <p:cTn id="7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0" dur="5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1" dur="5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2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3" presetID="49" presetClass="entr" presetSubtype="0" decel="100000" fill="hold" nodeType="withEffect">
                                  <p:stCondLst>
                                    <p:cond delay="14000"/>
                                  </p:stCondLst>
                                  <p:childTnLst>
                                    <p:set>
                                      <p:cBhvr>
                                        <p:cTn id="7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5" dur="5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6" dur="5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7" dur="5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8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9" presetID="53" presetClass="entr" presetSubtype="16" fill="hold" grpId="2" nodeType="withEffect">
                                  <p:stCondLst>
                                    <p:cond delay="19000"/>
                                  </p:stCondLst>
                                  <p:childTnLst>
                                    <p:set>
                                      <p:cBhvr>
                                        <p:cTn id="7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1" dur="5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2" dur="5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3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4" presetID="49" presetClass="entr" presetSubtype="0" decel="100000" fill="hold" nodeType="withEffect">
                                  <p:stCondLst>
                                    <p:cond delay="19000"/>
                                  </p:stCondLst>
                                  <p:childTnLst>
                                    <p:set>
                                      <p:cBhvr>
                                        <p:cTn id="7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6" dur="5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7" dur="5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8" dur="5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9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0" presetID="53" presetClass="entr" presetSubtype="16" fill="hold" grpId="2" nodeType="withEffect">
                                  <p:stCondLst>
                                    <p:cond delay="24000"/>
                                  </p:stCondLst>
                                  <p:childTnLst>
                                    <p:set>
                                      <p:cBhvr>
                                        <p:cTn id="7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2" dur="5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3" dur="5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4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5" presetID="49" presetClass="entr" presetSubtype="0" decel="100000" fill="hold" nodeType="withEffect">
                                  <p:stCondLst>
                                    <p:cond delay="24000"/>
                                  </p:stCondLst>
                                  <p:childTnLst>
                                    <p:set>
                                      <p:cBhvr>
                                        <p:cTn id="7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7" dur="50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8" dur="50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9" dur="50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0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1" presetID="53" presetClass="entr" presetSubtype="16" fill="hold" grpId="2" nodeType="withEffect">
                                  <p:stCondLst>
                                    <p:cond delay="29000"/>
                                  </p:stCondLst>
                                  <p:childTnLst>
                                    <p:set>
                                      <p:cBhvr>
                                        <p:cTn id="7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3" dur="5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4" dur="5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5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6" presetID="49" presetClass="entr" presetSubtype="0" decel="100000" fill="hold" nodeType="withEffect">
                                  <p:stCondLst>
                                    <p:cond delay="29000"/>
                                  </p:stCondLst>
                                  <p:childTnLst>
                                    <p:set>
                                      <p:cBhvr>
                                        <p:cTn id="7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8" dur="5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9" dur="5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0" dur="5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1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2" presetID="53" presetClass="entr" presetSubtype="16" fill="hold" grpId="2" nodeType="withEffect">
                                  <p:stCondLst>
                                    <p:cond delay="34000"/>
                                  </p:stCondLst>
                                  <p:childTnLst>
                                    <p:set>
                                      <p:cBhvr>
                                        <p:cTn id="8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4" dur="5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5" dur="5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6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7" presetID="49" presetClass="entr" presetSubtype="0" decel="100000" fill="hold" nodeType="withEffect">
                                  <p:stCondLst>
                                    <p:cond delay="34000"/>
                                  </p:stCondLst>
                                  <p:childTnLst>
                                    <p:set>
                                      <p:cBhvr>
                                        <p:cTn id="8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9" dur="5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0" dur="5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1" dur="5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2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3" presetID="53" presetClass="entr" presetSubtype="16" fill="hold" grpId="2" nodeType="withEffect">
                                  <p:stCondLst>
                                    <p:cond delay="39000"/>
                                  </p:stCondLst>
                                  <p:childTnLst>
                                    <p:set>
                                      <p:cBhvr>
                                        <p:cTn id="8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5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6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7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8" presetID="49" presetClass="entr" presetSubtype="0" decel="100000" fill="hold" nodeType="withEffect">
                                  <p:stCondLst>
                                    <p:cond delay="39000"/>
                                  </p:stCondLst>
                                  <p:childTnLst>
                                    <p:set>
                                      <p:cBhvr>
                                        <p:cTn id="8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0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1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2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3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4" presetID="53" presetClass="entr" presetSubtype="16" fill="hold" grpId="2" nodeType="withEffect">
                                  <p:stCondLst>
                                    <p:cond delay="44000"/>
                                  </p:stCondLst>
                                  <p:childTnLst>
                                    <p:set>
                                      <p:cBhvr>
                                        <p:cTn id="8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6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7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8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9" presetID="49" presetClass="entr" presetSubtype="0" decel="100000" fill="hold" nodeType="withEffect">
                                  <p:stCondLst>
                                    <p:cond delay="44000"/>
                                  </p:stCondLst>
                                  <p:childTnLst>
                                    <p:set>
                                      <p:cBhvr>
                                        <p:cTn id="8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1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2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3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4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5" presetID="53" presetClass="entr" presetSubtype="16" fill="hold" grpId="2" nodeType="withEffect">
                                  <p:stCondLst>
                                    <p:cond delay="49000"/>
                                  </p:stCondLst>
                                  <p:childTnLst>
                                    <p:set>
                                      <p:cBhvr>
                                        <p:cTn id="8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7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8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9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0" presetID="49" presetClass="entr" presetSubtype="0" decel="100000" fill="hold" nodeType="withEffect">
                                  <p:stCondLst>
                                    <p:cond delay="49000"/>
                                  </p:stCondLst>
                                  <p:childTnLst>
                                    <p:set>
                                      <p:cBhvr>
                                        <p:cTn id="8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2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3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4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5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6" presetID="53" presetClass="entr" presetSubtype="16" fill="hold" grpId="2" nodeType="withEffect">
                                  <p:stCondLst>
                                    <p:cond delay="54000"/>
                                  </p:stCondLst>
                                  <p:childTnLst>
                                    <p:set>
                                      <p:cBhvr>
                                        <p:cTn id="8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8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9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0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1" presetID="49" presetClass="entr" presetSubtype="0" decel="100000" fill="hold" nodeType="withEffect">
                                  <p:stCondLst>
                                    <p:cond delay="54000"/>
                                  </p:stCondLst>
                                  <p:childTnLst>
                                    <p:set>
                                      <p:cBhvr>
                                        <p:cTn id="8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3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4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5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6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7" presetID="53" presetClass="entr" presetSubtype="16" fill="hold" grpId="2" nodeType="withEffect">
                                  <p:stCondLst>
                                    <p:cond delay="59000"/>
                                  </p:stCondLst>
                                  <p:childTnLst>
                                    <p:set>
                                      <p:cBhvr>
                                        <p:cTn id="8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9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0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1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2" presetID="49" presetClass="entr" presetSubtype="0" decel="100000" fill="hold" nodeType="withEffect">
                                  <p:stCondLst>
                                    <p:cond delay="59000"/>
                                  </p:stCondLst>
                                  <p:childTnLst>
                                    <p:set>
                                      <p:cBhvr>
                                        <p:cTn id="8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4" dur="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5" dur="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6" dur="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7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8" presetID="53" presetClass="entr" presetSubtype="16" fill="hold" grpId="2" nodeType="withEffect">
                                  <p:stCondLst>
                                    <p:cond delay="64000"/>
                                  </p:stCondLst>
                                  <p:childTnLst>
                                    <p:set>
                                      <p:cBhvr>
                                        <p:cTn id="8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0" dur="5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1" dur="5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2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3" presetID="49" presetClass="entr" presetSubtype="0" decel="100000" fill="hold" nodeType="withEffect">
                                  <p:stCondLst>
                                    <p:cond delay="64000"/>
                                  </p:stCondLst>
                                  <p:childTnLst>
                                    <p:set>
                                      <p:cBhvr>
                                        <p:cTn id="8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5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6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7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8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9" presetID="53" presetClass="entr" presetSubtype="16" fill="hold" grpId="2" nodeType="withEffect">
                                  <p:stCondLst>
                                    <p:cond delay="69000"/>
                                  </p:stCondLst>
                                  <p:childTnLst>
                                    <p:set>
                                      <p:cBhvr>
                                        <p:cTn id="8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1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2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3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4" presetID="49" presetClass="entr" presetSubtype="0" decel="100000" fill="hold" nodeType="withEffect">
                                  <p:stCondLst>
                                    <p:cond delay="69000"/>
                                  </p:stCondLst>
                                  <p:childTnLst>
                                    <p:set>
                                      <p:cBhvr>
                                        <p:cTn id="8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6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7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8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9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0" presetID="53" presetClass="entr" presetSubtype="16" fill="hold" grpId="2" nodeType="withEffect">
                                  <p:stCondLst>
                                    <p:cond delay="74000"/>
                                  </p:stCondLst>
                                  <p:childTnLst>
                                    <p:set>
                                      <p:cBhvr>
                                        <p:cTn id="8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2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3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4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5" presetID="49" presetClass="entr" presetSubtype="0" decel="100000" fill="hold" nodeType="withEffect">
                                  <p:stCondLst>
                                    <p:cond delay="74000"/>
                                  </p:stCondLst>
                                  <p:childTnLst>
                                    <p:set>
                                      <p:cBhvr>
                                        <p:cTn id="8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7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8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9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0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1" presetID="53" presetClass="entr" presetSubtype="16" fill="hold" grpId="2" nodeType="withEffect">
                                  <p:stCondLst>
                                    <p:cond delay="79000"/>
                                  </p:stCondLst>
                                  <p:childTnLst>
                                    <p:set>
                                      <p:cBhvr>
                                        <p:cTn id="9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3" dur="5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4" dur="5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5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6" presetID="49" presetClass="entr" presetSubtype="0" decel="100000" fill="hold" nodeType="withEffect">
                                  <p:stCondLst>
                                    <p:cond delay="79000"/>
                                  </p:stCondLst>
                                  <p:childTnLst>
                                    <p:set>
                                      <p:cBhvr>
                                        <p:cTn id="9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8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9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0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1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2" presetID="53" presetClass="entr" presetSubtype="16" fill="hold" grpId="2" nodeType="withEffect">
                                  <p:stCondLst>
                                    <p:cond delay="84000"/>
                                  </p:stCondLst>
                                  <p:childTnLst>
                                    <p:set>
                                      <p:cBhvr>
                                        <p:cTn id="9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4" dur="5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5" dur="5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6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7" presetID="49" presetClass="entr" presetSubtype="0" decel="100000" fill="hold" nodeType="withEffect">
                                  <p:stCondLst>
                                    <p:cond delay="84000"/>
                                  </p:stCondLst>
                                  <p:childTnLst>
                                    <p:set>
                                      <p:cBhvr>
                                        <p:cTn id="9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9" dur="5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0" dur="5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1" dur="5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2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3" presetID="53" presetClass="entr" presetSubtype="16" fill="hold" grpId="2" nodeType="withEffect">
                                  <p:stCondLst>
                                    <p:cond delay="89000"/>
                                  </p:stCondLst>
                                  <p:childTnLst>
                                    <p:set>
                                      <p:cBhvr>
                                        <p:cTn id="9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5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6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8" presetID="49" presetClass="entr" presetSubtype="0" decel="100000" fill="hold" nodeType="withEffect">
                                  <p:stCondLst>
                                    <p:cond delay="89000"/>
                                  </p:stCondLst>
                                  <p:childTnLst>
                                    <p:set>
                                      <p:cBhvr>
                                        <p:cTn id="9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0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1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2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4" presetID="53" presetClass="entr" presetSubtype="16" fill="hold" grpId="2" nodeType="withEffect">
                                  <p:stCondLst>
                                    <p:cond delay="94000"/>
                                  </p:stCondLst>
                                  <p:childTnLst>
                                    <p:set>
                                      <p:cBhvr>
                                        <p:cTn id="9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6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7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8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9" presetID="49" presetClass="entr" presetSubtype="0" decel="100000" fill="hold" nodeType="withEffect">
                                  <p:stCondLst>
                                    <p:cond delay="94000"/>
                                  </p:stCondLst>
                                  <p:childTnLst>
                                    <p:set>
                                      <p:cBhvr>
                                        <p:cTn id="9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1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2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3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4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5" presetID="53" presetClass="entr" presetSubtype="16" fill="hold" grpId="2" nodeType="withEffect">
                                  <p:stCondLst>
                                    <p:cond delay="99000"/>
                                  </p:stCondLst>
                                  <p:childTnLst>
                                    <p:set>
                                      <p:cBhvr>
                                        <p:cTn id="9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7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8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9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0" presetID="49" presetClass="entr" presetSubtype="0" decel="100000" fill="hold" nodeType="withEffect">
                                  <p:stCondLst>
                                    <p:cond delay="99000"/>
                                  </p:stCondLst>
                                  <p:childTnLst>
                                    <p:set>
                                      <p:cBhvr>
                                        <p:cTn id="9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2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3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4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5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6" presetID="53" presetClass="entr" presetSubtype="16" fill="hold" grpId="2" nodeType="withEffect">
                                  <p:stCondLst>
                                    <p:cond delay="104000"/>
                                  </p:stCondLst>
                                  <p:childTnLst>
                                    <p:set>
                                      <p:cBhvr>
                                        <p:cTn id="9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8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9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0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1" presetID="49" presetClass="entr" presetSubtype="0" decel="100000" fill="hold" nodeType="withEffect">
                                  <p:stCondLst>
                                    <p:cond delay="104000"/>
                                  </p:stCondLst>
                                  <p:childTnLst>
                                    <p:set>
                                      <p:cBhvr>
                                        <p:cTn id="9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3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4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5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6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7" presetID="53" presetClass="entr" presetSubtype="16" fill="hold" grpId="2" nodeType="withEffect">
                                  <p:stCondLst>
                                    <p:cond delay="109000"/>
                                  </p:stCondLst>
                                  <p:childTnLst>
                                    <p:set>
                                      <p:cBhvr>
                                        <p:cTn id="9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9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0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1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2" presetID="49" presetClass="entr" presetSubtype="0" decel="100000" fill="hold" nodeType="withEffect">
                                  <p:stCondLst>
                                    <p:cond delay="109000"/>
                                  </p:stCondLst>
                                  <p:childTnLst>
                                    <p:set>
                                      <p:cBhvr>
                                        <p:cTn id="9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4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5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6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7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8" presetID="53" presetClass="entr" presetSubtype="16" fill="hold" grpId="2" nodeType="withEffect">
                                  <p:stCondLst>
                                    <p:cond delay="114000"/>
                                  </p:stCondLst>
                                  <p:childTnLst>
                                    <p:set>
                                      <p:cBhvr>
                                        <p:cTn id="9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0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1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2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3" presetID="49" presetClass="entr" presetSubtype="0" decel="100000" fill="hold" nodeType="withEffect">
                                  <p:stCondLst>
                                    <p:cond delay="114000"/>
                                  </p:stCondLst>
                                  <p:childTnLst>
                                    <p:set>
                                      <p:cBhvr>
                                        <p:cTn id="9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5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6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7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8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9" presetID="53" presetClass="entr" presetSubtype="16" fill="hold" grpId="2" nodeType="withEffect">
                                  <p:stCondLst>
                                    <p:cond delay="119000"/>
                                  </p:stCondLst>
                                  <p:childTnLst>
                                    <p:set>
                                      <p:cBhvr>
                                        <p:cTn id="9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1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2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3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4" presetID="49" presetClass="entr" presetSubtype="0" decel="100000" fill="hold" nodeType="withEffect">
                                  <p:stCondLst>
                                    <p:cond delay="119000"/>
                                  </p:stCondLst>
                                  <p:childTnLst>
                                    <p:set>
                                      <p:cBhvr>
                                        <p:cTn id="9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6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7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8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9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0" presetID="53" presetClass="entr" presetSubtype="16" fill="hold" grpId="2" nodeType="withEffect">
                                  <p:stCondLst>
                                    <p:cond delay="124000"/>
                                  </p:stCondLst>
                                  <p:childTnLst>
                                    <p:set>
                                      <p:cBhvr>
                                        <p:cTn id="10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2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3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4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5" presetID="49" presetClass="entr" presetSubtype="0" decel="100000" fill="hold" nodeType="withEffect">
                                  <p:stCondLst>
                                    <p:cond delay="124000"/>
                                  </p:stCondLst>
                                  <p:childTnLst>
                                    <p:set>
                                      <p:cBhvr>
                                        <p:cTn id="10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7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8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9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0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1" presetID="53" presetClass="entr" presetSubtype="16" fill="hold" grpId="2" nodeType="withEffect">
                                  <p:stCondLst>
                                    <p:cond delay="129000"/>
                                  </p:stCondLst>
                                  <p:childTnLst>
                                    <p:set>
                                      <p:cBhvr>
                                        <p:cTn id="10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3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4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5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6" presetID="49" presetClass="entr" presetSubtype="0" decel="100000" fill="hold" nodeType="withEffect">
                                  <p:stCondLst>
                                    <p:cond delay="129000"/>
                                  </p:stCondLst>
                                  <p:childTnLst>
                                    <p:set>
                                      <p:cBhvr>
                                        <p:cTn id="10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8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9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0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1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2" presetID="53" presetClass="entr" presetSubtype="16" fill="hold" grpId="2" nodeType="withEffect">
                                  <p:stCondLst>
                                    <p:cond delay="134000"/>
                                  </p:stCondLst>
                                  <p:childTnLst>
                                    <p:set>
                                      <p:cBhvr>
                                        <p:cTn id="10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4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5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6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7" presetID="49" presetClass="entr" presetSubtype="0" decel="100000" fill="hold" nodeType="withEffect">
                                  <p:stCondLst>
                                    <p:cond delay="134000"/>
                                  </p:stCondLst>
                                  <p:childTnLst>
                                    <p:set>
                                      <p:cBhvr>
                                        <p:cTn id="10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9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0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1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2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3" presetID="53" presetClass="entr" presetSubtype="16" fill="hold" grpId="2" nodeType="withEffect">
                                  <p:stCondLst>
                                    <p:cond delay="139000"/>
                                  </p:stCondLst>
                                  <p:childTnLst>
                                    <p:set>
                                      <p:cBhvr>
                                        <p:cTn id="10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8" presetID="49" presetClass="entr" presetSubtype="0" decel="100000" fill="hold" nodeType="withEffect">
                                  <p:stCondLst>
                                    <p:cond delay="139000"/>
                                  </p:stCondLst>
                                  <p:childTnLst>
                                    <p:set>
                                      <p:cBhvr>
                                        <p:cTn id="10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0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1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2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3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4" presetID="53" presetClass="entr" presetSubtype="16" fill="hold" grpId="2" nodeType="withEffect">
                                  <p:stCondLst>
                                    <p:cond delay="144000"/>
                                  </p:stCondLst>
                                  <p:childTnLst>
                                    <p:set>
                                      <p:cBhvr>
                                        <p:cTn id="10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9" presetID="49" presetClass="entr" presetSubtype="0" decel="100000" fill="hold" nodeType="withEffect">
                                  <p:stCondLst>
                                    <p:cond delay="144000"/>
                                  </p:stCondLst>
                                  <p:childTnLst>
                                    <p:set>
                                      <p:cBhvr>
                                        <p:cTn id="10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5" presetID="53" presetClass="entr" presetSubtype="16" fill="hold" grpId="2" nodeType="withEffect">
                                  <p:stCondLst>
                                    <p:cond delay="149000"/>
                                  </p:stCondLst>
                                  <p:childTnLst>
                                    <p:set>
                                      <p:cBhvr>
                                        <p:cTn id="10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0" presetID="49" presetClass="entr" presetSubtype="0" decel="100000" fill="hold" nodeType="withEffect">
                                  <p:stCondLst>
                                    <p:cond delay="149000"/>
                                  </p:stCondLst>
                                  <p:childTnLst>
                                    <p:set>
                                      <p:cBhvr>
                                        <p:cTn id="10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6" presetID="53" presetClass="entr" presetSubtype="16" fill="hold" grpId="2" nodeType="withEffect">
                                  <p:stCondLst>
                                    <p:cond delay="154000"/>
                                  </p:stCondLst>
                                  <p:childTnLst>
                                    <p:set>
                                      <p:cBhvr>
                                        <p:cTn id="10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1" presetID="49" presetClass="entr" presetSubtype="0" decel="100000" fill="hold" nodeType="withEffect">
                                  <p:stCondLst>
                                    <p:cond delay="154000"/>
                                  </p:stCondLst>
                                  <p:childTnLst>
                                    <p:set>
                                      <p:cBhvr>
                                        <p:cTn id="10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7" presetID="53" presetClass="entr" presetSubtype="16" fill="hold" grpId="2" nodeType="withEffect">
                                  <p:stCondLst>
                                    <p:cond delay="159000"/>
                                  </p:stCondLst>
                                  <p:childTnLst>
                                    <p:set>
                                      <p:cBhvr>
                                        <p:cTn id="10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2" presetID="49" presetClass="entr" presetSubtype="0" decel="100000" fill="hold" nodeType="withEffect">
                                  <p:stCondLst>
                                    <p:cond delay="159000"/>
                                  </p:stCondLst>
                                  <p:childTnLst>
                                    <p:set>
                                      <p:cBhvr>
                                        <p:cTn id="10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8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8" presetID="53" presetClass="entr" presetSubtype="16" fill="hold" grpId="2" nodeType="withEffect">
                                  <p:stCondLst>
                                    <p:cond delay="164000"/>
                                  </p:stCondLst>
                                  <p:childTnLst>
                                    <p:set>
                                      <p:cBhvr>
                                        <p:cTn id="10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3" presetID="49" presetClass="entr" presetSubtype="0" decel="100000" fill="hold" nodeType="withEffect">
                                  <p:stCondLst>
                                    <p:cond delay="164000"/>
                                  </p:stCondLst>
                                  <p:childTnLst>
                                    <p:set>
                                      <p:cBhvr>
                                        <p:cTn id="10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9" presetID="53" presetClass="entr" presetSubtype="16" fill="hold" grpId="2" nodeType="withEffect">
                                  <p:stCondLst>
                                    <p:cond delay="169000"/>
                                  </p:stCondLst>
                                  <p:childTnLst>
                                    <p:set>
                                      <p:cBhvr>
                                        <p:cTn id="1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01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2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0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4" presetID="49" presetClass="entr" presetSubtype="0" decel="100000" fill="hold" nodeType="withEffect">
                                  <p:stCondLst>
                                    <p:cond delay="169000"/>
                                  </p:stCondLst>
                                  <p:childTnLst>
                                    <p:set>
                                      <p:cBhvr>
                                        <p:cTn id="1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06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0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0" presetID="53" presetClass="entr" presetSubtype="16" fill="hold" grpId="2" nodeType="withEffect">
                                  <p:stCondLst>
                                    <p:cond delay="174000"/>
                                  </p:stCondLst>
                                  <p:childTnLst>
                                    <p:set>
                                      <p:cBhvr>
                                        <p:cTn id="1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1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5" presetID="49" presetClass="entr" presetSubtype="0" decel="100000" fill="hold" nodeType="withEffect">
                                  <p:stCondLst>
                                    <p:cond delay="174000"/>
                                  </p:stCondLst>
                                  <p:childTnLst>
                                    <p:set>
                                      <p:cBhvr>
                                        <p:cTn id="1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9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1" presetID="53" presetClass="entr" presetSubtype="16" fill="hold" grpId="2" nodeType="withEffect">
                                  <p:stCondLst>
                                    <p:cond delay="179000"/>
                                  </p:stCondLst>
                                  <p:childTnLst>
                                    <p:set>
                                      <p:cBhvr>
                                        <p:cTn id="1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3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4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6" presetID="49" presetClass="entr" presetSubtype="0" decel="100000" fill="hold" nodeType="withEffect">
                                  <p:stCondLst>
                                    <p:cond delay="179000"/>
                                  </p:stCondLst>
                                  <p:childTnLst>
                                    <p:set>
                                      <p:cBhvr>
                                        <p:cTn id="1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8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9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0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2" presetID="53" presetClass="entr" presetSubtype="16" fill="hold" grpId="2" nodeType="withEffect">
                                  <p:stCondLst>
                                    <p:cond delay="184000"/>
                                  </p:stCondLst>
                                  <p:childTnLst>
                                    <p:set>
                                      <p:cBhvr>
                                        <p:cTn id="1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34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5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7" presetID="49" presetClass="entr" presetSubtype="0" decel="100000" fill="hold" nodeType="withEffect">
                                  <p:stCondLst>
                                    <p:cond delay="184000"/>
                                  </p:stCondLst>
                                  <p:childTnLst>
                                    <p:set>
                                      <p:cBhvr>
                                        <p:cTn id="1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39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0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1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3" presetID="53" presetClass="entr" presetSubtype="16" fill="hold" grpId="2" nodeType="withEffect">
                                  <p:stCondLst>
                                    <p:cond delay="189000"/>
                                  </p:stCondLst>
                                  <p:childTnLst>
                                    <p:set>
                                      <p:cBhvr>
                                        <p:cTn id="1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45" dur="5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6" dur="5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7"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8" presetID="49" presetClass="entr" presetSubtype="0" decel="100000" fill="hold" nodeType="withEffect">
                                  <p:stCondLst>
                                    <p:cond delay="189000"/>
                                  </p:stCondLst>
                                  <p:childTnLst>
                                    <p:set>
                                      <p:cBhvr>
                                        <p:cTn id="1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0" dur="50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1" dur="50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2" dur="50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53" dur="5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4" presetID="53" presetClass="entr" presetSubtype="16" fill="hold" grpId="2" nodeType="withEffect">
                                  <p:stCondLst>
                                    <p:cond delay="194000"/>
                                  </p:stCondLst>
                                  <p:childTnLst>
                                    <p:set>
                                      <p:cBhvr>
                                        <p:cTn id="1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6" dur="50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7" dur="50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58"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9" presetID="49" presetClass="entr" presetSubtype="0" decel="100000" fill="hold" nodeType="withEffect">
                                  <p:stCondLst>
                                    <p:cond delay="194000"/>
                                  </p:stCondLst>
                                  <p:childTnLst>
                                    <p:set>
                                      <p:cBhvr>
                                        <p:cTn id="1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1" dur="5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2" dur="5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3" dur="5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64"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5" presetID="53" presetClass="entr" presetSubtype="16" fill="hold" grpId="2" nodeType="withEffect">
                                  <p:stCondLst>
                                    <p:cond delay="199000"/>
                                  </p:stCondLst>
                                  <p:childTnLst>
                                    <p:set>
                                      <p:cBhvr>
                                        <p:cTn id="1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7" dur="50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8" dur="50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69" dur="5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0" presetID="49" presetClass="entr" presetSubtype="0" decel="100000" fill="hold" nodeType="withEffect">
                                  <p:stCondLst>
                                    <p:cond delay="199000"/>
                                  </p:stCondLst>
                                  <p:childTnLst>
                                    <p:set>
                                      <p:cBhvr>
                                        <p:cTn id="1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2" dur="5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3" dur="5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4" dur="5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75" dur="5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6" presetID="53" presetClass="entr" presetSubtype="16" fill="hold" grpId="2" nodeType="withEffect">
                                  <p:stCondLst>
                                    <p:cond delay="204000"/>
                                  </p:stCondLst>
                                  <p:childTnLst>
                                    <p:set>
                                      <p:cBhvr>
                                        <p:cTn id="1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8" dur="500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9" dur="500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0" dur="5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1" presetID="49" presetClass="entr" presetSubtype="0" decel="100000" fill="hold" nodeType="withEffect">
                                  <p:stCondLst>
                                    <p:cond delay="204000"/>
                                  </p:stCondLst>
                                  <p:childTnLst>
                                    <p:set>
                                      <p:cBhvr>
                                        <p:cTn id="1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83" dur="50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4" dur="50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5" dur="50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6" dur="5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7" presetID="53" presetClass="entr" presetSubtype="16" fill="hold" grpId="2" nodeType="withEffect">
                                  <p:stCondLst>
                                    <p:cond delay="209000"/>
                                  </p:stCondLst>
                                  <p:childTnLst>
                                    <p:set>
                                      <p:cBhvr>
                                        <p:cTn id="1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89" dur="50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0" dur="50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91" dur="5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2" presetID="49" presetClass="entr" presetSubtype="0" decel="100000" fill="hold" nodeType="withEffect">
                                  <p:stCondLst>
                                    <p:cond delay="209000"/>
                                  </p:stCondLst>
                                  <p:childTnLst>
                                    <p:set>
                                      <p:cBhvr>
                                        <p:cTn id="1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4" dur="500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5" dur="500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6" dur="500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97" dur="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8" presetID="53" presetClass="entr" presetSubtype="16" fill="hold" grpId="2" nodeType="withEffect">
                                  <p:stCondLst>
                                    <p:cond delay="214000"/>
                                  </p:stCondLst>
                                  <p:childTnLst>
                                    <p:set>
                                      <p:cBhvr>
                                        <p:cTn id="1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00" dur="500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1" dur="500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02" dur="5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3" presetID="49" presetClass="entr" presetSubtype="0" decel="100000" fill="hold" nodeType="withEffect">
                                  <p:stCondLst>
                                    <p:cond delay="214000"/>
                                  </p:stCondLst>
                                  <p:childTnLst>
                                    <p:set>
                                      <p:cBhvr>
                                        <p:cTn id="1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05" dur="50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6" dur="50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7" dur="50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08" dur="5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9" presetID="53" presetClass="entr" presetSubtype="16" fill="hold" grpId="2" nodeType="withEffect">
                                  <p:stCondLst>
                                    <p:cond delay="219000"/>
                                  </p:stCondLst>
                                  <p:childTnLst>
                                    <p:set>
                                      <p:cBhvr>
                                        <p:cTn id="1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1" dur="500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2" dur="500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3" dur="5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4" presetID="49" presetClass="entr" presetSubtype="0" decel="100000" fill="hold" nodeType="withEffect">
                                  <p:stCondLst>
                                    <p:cond delay="219000"/>
                                  </p:stCondLst>
                                  <p:childTnLst>
                                    <p:set>
                                      <p:cBhvr>
                                        <p:cTn id="1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6" dur="5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7" dur="5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8" dur="5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9" dur="5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0" presetID="53" presetClass="entr" presetSubtype="16" fill="hold" grpId="2" nodeType="withEffect">
                                  <p:stCondLst>
                                    <p:cond delay="224000"/>
                                  </p:stCondLst>
                                  <p:childTnLst>
                                    <p:set>
                                      <p:cBhvr>
                                        <p:cTn id="1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2" dur="500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3" dur="500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24" dur="5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5" presetID="49" presetClass="entr" presetSubtype="0" decel="100000" fill="hold" nodeType="withEffect">
                                  <p:stCondLst>
                                    <p:cond delay="224000"/>
                                  </p:stCondLst>
                                  <p:childTnLst>
                                    <p:set>
                                      <p:cBhvr>
                                        <p:cTn id="1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7" dur="500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8" dur="500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9" dur="500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30" dur="5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1" presetID="53" presetClass="entr" presetSubtype="16" fill="hold" grpId="2" nodeType="withEffect">
                                  <p:stCondLst>
                                    <p:cond delay="229000"/>
                                  </p:stCondLst>
                                  <p:childTnLst>
                                    <p:set>
                                      <p:cBhvr>
                                        <p:cTn id="1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33" dur="50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4" dur="50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35" dur="5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6" presetID="49" presetClass="entr" presetSubtype="0" decel="100000" fill="hold" nodeType="withEffect">
                                  <p:stCondLst>
                                    <p:cond delay="229000"/>
                                  </p:stCondLst>
                                  <p:childTnLst>
                                    <p:set>
                                      <p:cBhvr>
                                        <p:cTn id="1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38" dur="500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9" dur="500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0" dur="500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1" dur="5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2" presetID="53" presetClass="entr" presetSubtype="16" fill="hold" grpId="2" nodeType="withEffect">
                                  <p:stCondLst>
                                    <p:cond delay="234000"/>
                                  </p:stCondLst>
                                  <p:childTnLst>
                                    <p:set>
                                      <p:cBhvr>
                                        <p:cTn id="1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44" dur="500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5" dur="500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6" dur="5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7" presetID="49" presetClass="entr" presetSubtype="0" decel="100000" fill="hold" nodeType="withEffect">
                                  <p:stCondLst>
                                    <p:cond delay="234000"/>
                                  </p:stCondLst>
                                  <p:childTnLst>
                                    <p:set>
                                      <p:cBhvr>
                                        <p:cTn id="1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49" dur="500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0" dur="500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1" dur="500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52" dur="5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8" grpId="0" animBg="1"/>
      <p:bldP spid="9" grpId="0" animBg="1"/>
      <p:bldP spid="20" grpId="0" animBg="1"/>
      <p:bldP spid="20" grpId="1" animBg="1"/>
      <p:bldP spid="20" grpId="2" animBg="1"/>
      <p:bldP spid="29" grpId="0" animBg="1"/>
      <p:bldP spid="29" grpId="1" animBg="1"/>
      <p:bldP spid="29" grpId="2" animBg="1"/>
      <p:bldP spid="32" grpId="0" animBg="1"/>
      <p:bldP spid="32" grpId="1" animBg="1"/>
      <p:bldP spid="32" grpId="2" animBg="1"/>
      <p:bldP spid="38" grpId="0" animBg="1"/>
      <p:bldP spid="38" grpId="1" animBg="1"/>
      <p:bldP spid="38" grpId="2" animBg="1"/>
      <p:bldP spid="21" grpId="0"/>
      <p:bldP spid="41" grpId="0"/>
      <p:bldP spid="42" grpId="0"/>
      <p:bldP spid="43" grpId="0"/>
      <p:bldP spid="44" grpId="0" animBg="1"/>
      <p:bldP spid="45" grpId="0" animBg="1"/>
      <p:bldP spid="46" grpId="0" animBg="1"/>
      <p:bldP spid="47" grpId="0" animBg="1"/>
      <p:bldP spid="49" grpId="0" animBg="1"/>
      <p:bldP spid="49" grpId="1" animBg="1"/>
      <p:bldP spid="49" grpId="2" animBg="1"/>
      <p:bldP spid="52" grpId="0" animBg="1"/>
      <p:bldP spid="52" grpId="1" animBg="1"/>
      <p:bldP spid="52" grpId="2" animBg="1"/>
      <p:bldP spid="55" grpId="0" animBg="1"/>
      <p:bldP spid="55" grpId="1" animBg="1"/>
      <p:bldP spid="55" grpId="2" animBg="1"/>
      <p:bldP spid="58" grpId="0" animBg="1"/>
      <p:bldP spid="58" grpId="1" animBg="1"/>
      <p:bldP spid="58" grpId="2" animBg="1"/>
      <p:bldP spid="60" grpId="0"/>
      <p:bldP spid="61" grpId="0"/>
      <p:bldP spid="62" grpId="0"/>
      <p:bldP spid="63" grpId="0"/>
      <p:bldP spid="64" grpId="0" animBg="1"/>
      <p:bldP spid="65" grpId="0" animBg="1"/>
      <p:bldP spid="67" grpId="0" animBg="1"/>
      <p:bldP spid="67" grpId="1" animBg="1"/>
      <p:bldP spid="67" grpId="2" animBg="1"/>
      <p:bldP spid="70" grpId="0" animBg="1"/>
      <p:bldP spid="70" grpId="1" animBg="1"/>
      <p:bldP spid="70" grpId="2" animBg="1"/>
      <p:bldP spid="72" grpId="0"/>
      <p:bldP spid="73" grpId="0"/>
      <p:bldP spid="75" grpId="0" animBg="1"/>
      <p:bldP spid="76" grpId="0" animBg="1"/>
      <p:bldP spid="77" grpId="0" animBg="1"/>
      <p:bldP spid="78" grpId="0" animBg="1"/>
      <p:bldP spid="80" grpId="0" animBg="1"/>
      <p:bldP spid="80" grpId="1" animBg="1"/>
      <p:bldP spid="80" grpId="2" animBg="1"/>
      <p:bldP spid="83" grpId="0" animBg="1"/>
      <p:bldP spid="83" grpId="1" animBg="1"/>
      <p:bldP spid="83" grpId="2" animBg="1"/>
      <p:bldP spid="86" grpId="0" animBg="1"/>
      <p:bldP spid="86" grpId="1" animBg="1"/>
      <p:bldP spid="86" grpId="2" animBg="1"/>
      <p:bldP spid="89" grpId="0" animBg="1"/>
      <p:bldP spid="89" grpId="1" animBg="1"/>
      <p:bldP spid="89" grpId="2" animBg="1"/>
      <p:bldP spid="91" grpId="0"/>
      <p:bldP spid="92" grpId="0"/>
      <p:bldP spid="93" grpId="0"/>
      <p:bldP spid="94" grpId="0"/>
      <p:bldP spid="95" grpId="0" animBg="1"/>
      <p:bldP spid="96" grpId="0" animBg="1"/>
      <p:bldP spid="97" grpId="0" animBg="1"/>
      <p:bldP spid="98" grpId="0" animBg="1"/>
      <p:bldP spid="100" grpId="0" animBg="1"/>
      <p:bldP spid="100" grpId="1" animBg="1"/>
      <p:bldP spid="100" grpId="2" animBg="1"/>
      <p:bldP spid="103" grpId="0" animBg="1"/>
      <p:bldP spid="103" grpId="1" animBg="1"/>
      <p:bldP spid="103" grpId="2" animBg="1"/>
      <p:bldP spid="106" grpId="0" animBg="1"/>
      <p:bldP spid="106" grpId="1" animBg="1"/>
      <p:bldP spid="106" grpId="2" animBg="1"/>
      <p:bldP spid="109" grpId="0" animBg="1"/>
      <p:bldP spid="109" grpId="1" animBg="1"/>
      <p:bldP spid="109" grpId="2" animBg="1"/>
      <p:bldP spid="111" grpId="0"/>
      <p:bldP spid="112" grpId="0"/>
      <p:bldP spid="113" grpId="0"/>
      <p:bldP spid="114" grpId="0"/>
      <p:bldP spid="115" grpId="0" animBg="1"/>
      <p:bldP spid="116" grpId="0" animBg="1"/>
      <p:bldP spid="118" grpId="0" animBg="1"/>
      <p:bldP spid="118" grpId="1" animBg="1"/>
      <p:bldP spid="118" grpId="2" animBg="1"/>
      <p:bldP spid="121" grpId="0" animBg="1"/>
      <p:bldP spid="121" grpId="1" animBg="1"/>
      <p:bldP spid="121" grpId="2" animBg="1"/>
      <p:bldP spid="123" grpId="0"/>
      <p:bldP spid="124" grpId="0"/>
      <p:bldP spid="126" grpId="0" animBg="1"/>
      <p:bldP spid="127" grpId="0" animBg="1"/>
      <p:bldP spid="128" grpId="0" animBg="1"/>
      <p:bldP spid="129" grpId="0" animBg="1"/>
      <p:bldP spid="131" grpId="0" animBg="1"/>
      <p:bldP spid="131" grpId="1" animBg="1"/>
      <p:bldP spid="131" grpId="2" animBg="1"/>
      <p:bldP spid="134" grpId="0" animBg="1"/>
      <p:bldP spid="134" grpId="1" animBg="1"/>
      <p:bldP spid="134" grpId="2" animBg="1"/>
      <p:bldP spid="137" grpId="0" animBg="1"/>
      <p:bldP spid="137" grpId="1" animBg="1"/>
      <p:bldP spid="137" grpId="2" animBg="1"/>
      <p:bldP spid="140" grpId="0" animBg="1"/>
      <p:bldP spid="140" grpId="1" animBg="1"/>
      <p:bldP spid="140" grpId="2" animBg="1"/>
      <p:bldP spid="142" grpId="0"/>
      <p:bldP spid="143" grpId="0"/>
      <p:bldP spid="144" grpId="0"/>
      <p:bldP spid="145" grpId="0"/>
      <p:bldP spid="146" grpId="0" animBg="1"/>
      <p:bldP spid="147" grpId="0" animBg="1"/>
      <p:bldP spid="148" grpId="0" animBg="1"/>
      <p:bldP spid="149" grpId="0" animBg="1"/>
      <p:bldP spid="151" grpId="0" animBg="1"/>
      <p:bldP spid="151" grpId="1" animBg="1"/>
      <p:bldP spid="151" grpId="2" animBg="1"/>
      <p:bldP spid="154" grpId="0" animBg="1"/>
      <p:bldP spid="154" grpId="1" animBg="1"/>
      <p:bldP spid="154" grpId="2" animBg="1"/>
      <p:bldP spid="157" grpId="0" animBg="1"/>
      <p:bldP spid="157" grpId="1" animBg="1"/>
      <p:bldP spid="157" grpId="2" animBg="1"/>
      <p:bldP spid="160" grpId="0" animBg="1"/>
      <p:bldP spid="160" grpId="1" animBg="1"/>
      <p:bldP spid="160" grpId="2" animBg="1"/>
      <p:bldP spid="162" grpId="0"/>
      <p:bldP spid="163" grpId="0"/>
      <p:bldP spid="164" grpId="0"/>
      <p:bldP spid="165" grpId="0"/>
      <p:bldP spid="166" grpId="0" animBg="1"/>
      <p:bldP spid="167" grpId="0" animBg="1"/>
      <p:bldP spid="169" grpId="0" animBg="1"/>
      <p:bldP spid="169" grpId="1" animBg="1"/>
      <p:bldP spid="169" grpId="2" animBg="1"/>
      <p:bldP spid="172" grpId="0" animBg="1"/>
      <p:bldP spid="172" grpId="1" animBg="1"/>
      <p:bldP spid="172" grpId="2" animBg="1"/>
      <p:bldP spid="174" grpId="0"/>
      <p:bldP spid="175" grpId="0"/>
      <p:bldP spid="177" grpId="0" animBg="1"/>
      <p:bldP spid="178" grpId="0" animBg="1"/>
      <p:bldP spid="179" grpId="0" animBg="1"/>
      <p:bldP spid="180" grpId="0" animBg="1"/>
      <p:bldP spid="182" grpId="0" animBg="1"/>
      <p:bldP spid="182" grpId="1" animBg="1"/>
      <p:bldP spid="185" grpId="0" animBg="1"/>
      <p:bldP spid="185" grpId="1" animBg="1"/>
      <p:bldP spid="185" grpId="2" animBg="1"/>
      <p:bldP spid="188" grpId="0" animBg="1"/>
      <p:bldP spid="188" grpId="1" animBg="1"/>
      <p:bldP spid="188" grpId="2" animBg="1"/>
      <p:bldP spid="191" grpId="0" animBg="1"/>
      <p:bldP spid="191" grpId="1" animBg="1"/>
      <p:bldP spid="191" grpId="2" animBg="1"/>
      <p:bldP spid="193" grpId="0"/>
      <p:bldP spid="194" grpId="0"/>
      <p:bldP spid="195" grpId="0"/>
      <p:bldP spid="196" grpId="0"/>
      <p:bldP spid="197" grpId="0" animBg="1"/>
      <p:bldP spid="198" grpId="0" animBg="1"/>
      <p:bldP spid="199" grpId="0" animBg="1"/>
      <p:bldP spid="200" grpId="0" animBg="1"/>
      <p:bldP spid="202" grpId="0" animBg="1"/>
      <p:bldP spid="202" grpId="1" animBg="1"/>
      <p:bldP spid="202" grpId="2" animBg="1"/>
      <p:bldP spid="205" grpId="0" animBg="1"/>
      <p:bldP spid="205" grpId="1" animBg="1"/>
      <p:bldP spid="205" grpId="2" animBg="1"/>
      <p:bldP spid="208" grpId="0" animBg="1"/>
      <p:bldP spid="208" grpId="1" animBg="1"/>
      <p:bldP spid="208" grpId="2" animBg="1"/>
      <p:bldP spid="211" grpId="0" animBg="1"/>
      <p:bldP spid="211" grpId="1" animBg="1"/>
      <p:bldP spid="211" grpId="2" animBg="1"/>
      <p:bldP spid="213" grpId="0"/>
      <p:bldP spid="214" grpId="0"/>
      <p:bldP spid="215" grpId="0"/>
      <p:bldP spid="216" grpId="0"/>
      <p:bldP spid="217" grpId="0" animBg="1"/>
      <p:bldP spid="218" grpId="0" animBg="1"/>
      <p:bldP spid="220" grpId="0" animBg="1"/>
      <p:bldP spid="220" grpId="1" animBg="1"/>
      <p:bldP spid="220" grpId="2" animBg="1"/>
      <p:bldP spid="223" grpId="0" animBg="1"/>
      <p:bldP spid="223" grpId="1" animBg="1"/>
      <p:bldP spid="223" grpId="2" animBg="1"/>
      <p:bldP spid="225" grpId="0"/>
      <p:bldP spid="226" grpId="0"/>
      <p:bldP spid="228" grpId="0" animBg="1"/>
      <p:bldP spid="229" grpId="0" animBg="1"/>
      <p:bldP spid="230" grpId="0" animBg="1"/>
      <p:bldP spid="231" grpId="0" animBg="1"/>
      <p:bldP spid="233" grpId="0" animBg="1"/>
      <p:bldP spid="233" grpId="1" animBg="1"/>
      <p:bldP spid="233" grpId="2" animBg="1"/>
      <p:bldP spid="236" grpId="0" animBg="1"/>
      <p:bldP spid="236" grpId="1" animBg="1"/>
      <p:bldP spid="236" grpId="2" animBg="1"/>
      <p:bldP spid="239" grpId="0" animBg="1"/>
      <p:bldP spid="239" grpId="1" animBg="1"/>
      <p:bldP spid="239" grpId="2" animBg="1"/>
      <p:bldP spid="242" grpId="0" animBg="1"/>
      <p:bldP spid="242" grpId="1" animBg="1"/>
      <p:bldP spid="242" grpId="2" animBg="1"/>
      <p:bldP spid="244" grpId="0"/>
      <p:bldP spid="245" grpId="0"/>
      <p:bldP spid="246" grpId="0"/>
      <p:bldP spid="247" grpId="0"/>
      <p:bldP spid="248" grpId="0" animBg="1"/>
      <p:bldP spid="249" grpId="0" animBg="1"/>
      <p:bldP spid="250" grpId="0" animBg="1"/>
      <p:bldP spid="251" grpId="0" animBg="1"/>
      <p:bldP spid="253" grpId="0" animBg="1"/>
      <p:bldP spid="253" grpId="1" animBg="1"/>
      <p:bldP spid="253" grpId="2" animBg="1"/>
      <p:bldP spid="256" grpId="0" animBg="1"/>
      <p:bldP spid="256" grpId="1" animBg="1"/>
      <p:bldP spid="256" grpId="2" animBg="1"/>
      <p:bldP spid="259" grpId="0" animBg="1"/>
      <p:bldP spid="259" grpId="1" animBg="1"/>
      <p:bldP spid="259" grpId="2" animBg="1"/>
      <p:bldP spid="262" grpId="0" animBg="1"/>
      <p:bldP spid="262" grpId="1" animBg="1"/>
      <p:bldP spid="262" grpId="2" animBg="1"/>
      <p:bldP spid="264" grpId="0"/>
      <p:bldP spid="265" grpId="0"/>
      <p:bldP spid="266" grpId="0"/>
      <p:bldP spid="267" grpId="0"/>
      <p:bldP spid="268" grpId="0" animBg="1"/>
      <p:bldP spid="269" grpId="0" animBg="1"/>
      <p:bldP spid="271" grpId="0" animBg="1"/>
      <p:bldP spid="271" grpId="1" animBg="1"/>
      <p:bldP spid="271" grpId="2" animBg="1"/>
      <p:bldP spid="274" grpId="0" animBg="1"/>
      <p:bldP spid="274" grpId="1" animBg="1"/>
      <p:bldP spid="274" grpId="2" animBg="1"/>
      <p:bldP spid="276" grpId="0"/>
      <p:bldP spid="277" grpId="0"/>
      <p:bldP spid="19" grpId="0" animBg="1"/>
      <p:bldP spid="28" grpId="0" animBg="1"/>
      <p:bldP spid="31" grpId="0" animBg="1"/>
      <p:bldP spid="37" grpId="0" animBg="1"/>
      <p:bldP spid="48" grpId="0" animBg="1"/>
      <p:bldP spid="51" grpId="0" animBg="1"/>
      <p:bldP spid="54" grpId="0" animBg="1"/>
      <p:bldP spid="57" grpId="0" animBg="1"/>
      <p:bldP spid="66" grpId="0" animBg="1"/>
      <p:bldP spid="69" grpId="0" animBg="1"/>
      <p:bldP spid="79" grpId="0" animBg="1"/>
      <p:bldP spid="82" grpId="0" animBg="1"/>
      <p:bldP spid="85" grpId="0" animBg="1"/>
      <p:bldP spid="88" grpId="0" animBg="1"/>
      <p:bldP spid="99" grpId="0" animBg="1"/>
      <p:bldP spid="102" grpId="0" animBg="1"/>
      <p:bldP spid="105" grpId="0" animBg="1"/>
      <p:bldP spid="108" grpId="0" animBg="1"/>
      <p:bldP spid="117" grpId="0" animBg="1"/>
      <p:bldP spid="120" grpId="0" animBg="1"/>
      <p:bldP spid="130" grpId="0" animBg="1"/>
      <p:bldP spid="133" grpId="0" animBg="1"/>
      <p:bldP spid="136" grpId="0" animBg="1"/>
      <p:bldP spid="139" grpId="0" animBg="1"/>
      <p:bldP spid="150" grpId="0" animBg="1"/>
      <p:bldP spid="153" grpId="0" animBg="1"/>
      <p:bldP spid="156" grpId="0" animBg="1"/>
      <p:bldP spid="159" grpId="0" animBg="1"/>
      <p:bldP spid="168" grpId="0" animBg="1"/>
      <p:bldP spid="171" grpId="0" animBg="1"/>
      <p:bldP spid="181" grpId="0" animBg="1"/>
      <p:bldP spid="184" grpId="0" animBg="1"/>
      <p:bldP spid="187" grpId="0" animBg="1"/>
      <p:bldP spid="190" grpId="0" animBg="1"/>
      <p:bldP spid="201" grpId="0" animBg="1"/>
      <p:bldP spid="204" grpId="0" animBg="1"/>
      <p:bldP spid="207" grpId="0" animBg="1"/>
      <p:bldP spid="210" grpId="0" animBg="1"/>
      <p:bldP spid="219" grpId="0" animBg="1"/>
      <p:bldP spid="222" grpId="0" animBg="1"/>
      <p:bldP spid="232" grpId="0" animBg="1"/>
      <p:bldP spid="235" grpId="0" animBg="1"/>
      <p:bldP spid="238" grpId="0" animBg="1"/>
      <p:bldP spid="241" grpId="0" animBg="1"/>
      <p:bldP spid="252" grpId="0" animBg="1"/>
      <p:bldP spid="255" grpId="0" animBg="1"/>
      <p:bldP spid="273" grpId="0" animBg="1"/>
      <p:bldP spid="270" grpId="0" animBg="1"/>
      <p:bldP spid="261" grpId="0" animBg="1"/>
      <p:bldP spid="25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F1D2513-675D-42D9-968E-B181D925243B}"/>
              </a:ext>
            </a:extLst>
          </p:cNvPr>
          <p:cNvSpPr/>
          <p:nvPr/>
        </p:nvSpPr>
        <p:spPr>
          <a:xfrm>
            <a:off x="0" y="-4931229"/>
            <a:ext cx="12192000" cy="493122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7200" b="1" dirty="0" err="1">
                <a:latin typeface="Bahnschrift" panose="020B0502040204020203" pitchFamily="34" charset="0"/>
              </a:rPr>
              <a:t>Comparision</a:t>
            </a:r>
            <a:r>
              <a:rPr lang="nl-NL" sz="7200" b="1" dirty="0">
                <a:latin typeface="Bahnschrift" panose="020B0502040204020203" pitchFamily="34" charset="0"/>
              </a:rPr>
              <a:t> Video Template</a:t>
            </a:r>
          </a:p>
          <a:p>
            <a:pPr algn="ctr"/>
            <a:r>
              <a:rPr lang="nl-NL" sz="4400" dirty="0">
                <a:solidFill>
                  <a:schemeClr val="bg1">
                    <a:lumMod val="95000"/>
                  </a:schemeClr>
                </a:solidFill>
                <a:latin typeface="Bahnschrift" panose="020B0502040204020203" pitchFamily="34" charset="0"/>
              </a:rPr>
              <a:t>In </a:t>
            </a:r>
            <a:r>
              <a:rPr lang="nl-NL" sz="4400" dirty="0" err="1">
                <a:solidFill>
                  <a:schemeClr val="bg1">
                    <a:lumMod val="95000"/>
                  </a:schemeClr>
                </a:solidFill>
                <a:latin typeface="Bahnschrift" panose="020B0502040204020203" pitchFamily="34" charset="0"/>
              </a:rPr>
              <a:t>this</a:t>
            </a:r>
            <a:r>
              <a:rPr lang="nl-NL" sz="4400" dirty="0">
                <a:solidFill>
                  <a:schemeClr val="bg1">
                    <a:lumMod val="95000"/>
                  </a:schemeClr>
                </a:solidFill>
                <a:latin typeface="Bahnschrift" panose="020B0502040204020203" pitchFamily="34" charset="0"/>
              </a:rPr>
              <a:t> video, I </a:t>
            </a:r>
            <a:r>
              <a:rPr lang="nl-NL" sz="4400" dirty="0" err="1">
                <a:solidFill>
                  <a:schemeClr val="bg1">
                    <a:lumMod val="95000"/>
                  </a:schemeClr>
                </a:solidFill>
                <a:latin typeface="Bahnschrift" panose="020B0502040204020203" pitchFamily="34" charset="0"/>
              </a:rPr>
              <a:t>will</a:t>
            </a:r>
            <a:r>
              <a:rPr lang="nl-NL" sz="4400" dirty="0">
                <a:solidFill>
                  <a:schemeClr val="bg1">
                    <a:lumMod val="95000"/>
                  </a:schemeClr>
                </a:solidFill>
                <a:latin typeface="Bahnschrift" panose="020B0502040204020203" pitchFamily="34" charset="0"/>
              </a:rPr>
              <a:t> show </a:t>
            </a:r>
            <a:r>
              <a:rPr lang="nl-NL" sz="4400" dirty="0" err="1">
                <a:solidFill>
                  <a:schemeClr val="bg1">
                    <a:lumMod val="95000"/>
                  </a:schemeClr>
                </a:solidFill>
                <a:latin typeface="Bahnschrift" panose="020B0502040204020203" pitchFamily="34" charset="0"/>
              </a:rPr>
              <a:t>you</a:t>
            </a:r>
            <a:r>
              <a:rPr lang="nl-NL" sz="4400" dirty="0">
                <a:solidFill>
                  <a:schemeClr val="bg1">
                    <a:lumMod val="95000"/>
                  </a:schemeClr>
                </a:solidFill>
                <a:latin typeface="Bahnschrift" panose="020B0502040204020203" pitchFamily="34" charset="0"/>
              </a:rPr>
              <a:t> 50 random </a:t>
            </a:r>
            <a:r>
              <a:rPr lang="nl-NL" sz="4400" dirty="0" err="1">
                <a:solidFill>
                  <a:schemeClr val="bg1">
                    <a:lumMod val="95000"/>
                  </a:schemeClr>
                </a:solidFill>
                <a:latin typeface="Bahnschrift" panose="020B0502040204020203" pitchFamily="34" charset="0"/>
              </a:rPr>
              <a:t>countries</a:t>
            </a:r>
            <a:endParaRPr lang="nl-NL" sz="4000" dirty="0">
              <a:solidFill>
                <a:schemeClr val="bg1">
                  <a:lumMod val="95000"/>
                </a:schemeClr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3715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Motion origin="layout" path="M 0 7.40741E-7 L 0 0.8238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118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8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42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Motion origin="layout" path="M 0 0.82384 L 0 1.72801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52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4" grpId="2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F1D2513-675D-42D9-968E-B181D925243B}"/>
              </a:ext>
            </a:extLst>
          </p:cNvPr>
          <p:cNvSpPr/>
          <p:nvPr/>
        </p:nvSpPr>
        <p:spPr>
          <a:xfrm>
            <a:off x="0" y="-4931229"/>
            <a:ext cx="12192000" cy="493122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7200" b="1" dirty="0" err="1">
                <a:latin typeface="Bahnschrift" panose="020B0502040204020203" pitchFamily="34" charset="0"/>
              </a:rPr>
              <a:t>Thanks</a:t>
            </a:r>
            <a:r>
              <a:rPr lang="nl-NL" sz="7200" b="1" dirty="0">
                <a:latin typeface="Bahnschrift" panose="020B0502040204020203" pitchFamily="34" charset="0"/>
              </a:rPr>
              <a:t> For </a:t>
            </a:r>
            <a:r>
              <a:rPr lang="nl-NL" sz="7200" b="1" dirty="0" err="1">
                <a:latin typeface="Bahnschrift" panose="020B0502040204020203" pitchFamily="34" charset="0"/>
              </a:rPr>
              <a:t>Watching</a:t>
            </a:r>
            <a:r>
              <a:rPr lang="nl-NL" sz="7200" b="1" dirty="0">
                <a:latin typeface="Bahnschrift" panose="020B0502040204020203" pitchFamily="34" charset="0"/>
              </a:rPr>
              <a:t>!</a:t>
            </a:r>
          </a:p>
          <a:p>
            <a:pPr algn="ctr"/>
            <a:r>
              <a:rPr lang="nl-NL" sz="4400" dirty="0" err="1">
                <a:solidFill>
                  <a:schemeClr val="bg1">
                    <a:lumMod val="95000"/>
                  </a:schemeClr>
                </a:solidFill>
                <a:latin typeface="Bahnschrift" panose="020B0502040204020203" pitchFamily="34" charset="0"/>
              </a:rPr>
              <a:t>Please</a:t>
            </a:r>
            <a:r>
              <a:rPr lang="nl-NL" sz="4400" dirty="0">
                <a:solidFill>
                  <a:schemeClr val="bg1">
                    <a:lumMod val="95000"/>
                  </a:schemeClr>
                </a:solidFill>
                <a:latin typeface="Bahnschrift" panose="020B0502040204020203" pitchFamily="34" charset="0"/>
              </a:rPr>
              <a:t> </a:t>
            </a:r>
            <a:r>
              <a:rPr lang="nl-NL" sz="4400" dirty="0" err="1">
                <a:solidFill>
                  <a:schemeClr val="bg1">
                    <a:lumMod val="95000"/>
                  </a:schemeClr>
                </a:solidFill>
                <a:latin typeface="Bahnschrift" panose="020B0502040204020203" pitchFamily="34" charset="0"/>
              </a:rPr>
              <a:t>subscribe</a:t>
            </a:r>
            <a:r>
              <a:rPr lang="nl-NL" sz="4400" dirty="0">
                <a:solidFill>
                  <a:schemeClr val="bg1">
                    <a:lumMod val="95000"/>
                  </a:schemeClr>
                </a:solidFill>
                <a:latin typeface="Bahnschrift" panose="020B0502040204020203" pitchFamily="34" charset="0"/>
              </a:rPr>
              <a:t> and I </a:t>
            </a:r>
            <a:r>
              <a:rPr lang="nl-NL" sz="4400" dirty="0" err="1">
                <a:solidFill>
                  <a:schemeClr val="bg1">
                    <a:lumMod val="95000"/>
                  </a:schemeClr>
                </a:solidFill>
                <a:latin typeface="Bahnschrift" panose="020B0502040204020203" pitchFamily="34" charset="0"/>
              </a:rPr>
              <a:t>will</a:t>
            </a:r>
            <a:r>
              <a:rPr lang="nl-NL" sz="4400" dirty="0">
                <a:solidFill>
                  <a:schemeClr val="bg1">
                    <a:lumMod val="95000"/>
                  </a:schemeClr>
                </a:solidFill>
                <a:latin typeface="Bahnschrift" panose="020B0502040204020203" pitchFamily="34" charset="0"/>
              </a:rPr>
              <a:t> </a:t>
            </a:r>
            <a:r>
              <a:rPr lang="nl-NL" sz="4400" dirty="0" err="1">
                <a:solidFill>
                  <a:schemeClr val="bg1">
                    <a:lumMod val="95000"/>
                  </a:schemeClr>
                </a:solidFill>
                <a:latin typeface="Bahnschrift" panose="020B0502040204020203" pitchFamily="34" charset="0"/>
              </a:rPr>
              <a:t>see</a:t>
            </a:r>
            <a:r>
              <a:rPr lang="nl-NL" sz="4400" dirty="0">
                <a:solidFill>
                  <a:schemeClr val="bg1">
                    <a:lumMod val="95000"/>
                  </a:schemeClr>
                </a:solidFill>
                <a:latin typeface="Bahnschrift" panose="020B0502040204020203" pitchFamily="34" charset="0"/>
              </a:rPr>
              <a:t> </a:t>
            </a:r>
            <a:r>
              <a:rPr lang="nl-NL" sz="4400" dirty="0" err="1">
                <a:solidFill>
                  <a:schemeClr val="bg1">
                    <a:lumMod val="95000"/>
                  </a:schemeClr>
                </a:solidFill>
                <a:latin typeface="Bahnschrift" panose="020B0502040204020203" pitchFamily="34" charset="0"/>
              </a:rPr>
              <a:t>you</a:t>
            </a:r>
            <a:r>
              <a:rPr lang="nl-NL" sz="4400" dirty="0">
                <a:solidFill>
                  <a:schemeClr val="bg1">
                    <a:lumMod val="95000"/>
                  </a:schemeClr>
                </a:solidFill>
                <a:latin typeface="Bahnschrift" panose="020B0502040204020203" pitchFamily="34" charset="0"/>
              </a:rPr>
              <a:t> next time!</a:t>
            </a:r>
            <a:endParaRPr lang="nl-NL" sz="4000" dirty="0">
              <a:solidFill>
                <a:schemeClr val="bg1">
                  <a:lumMod val="95000"/>
                </a:schemeClr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489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Motion origin="layout" path="M 0 7.40741E-7 L 0 0.8238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118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8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42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Motion origin="layout" path="M 0 0.82384 L 0 1.72801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52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4" grpId="2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CF7F5C7-1FDD-4A38-9ACB-F18DB1447ADC}"/>
              </a:ext>
            </a:extLst>
          </p:cNvPr>
          <p:cNvSpPr/>
          <p:nvPr/>
        </p:nvSpPr>
        <p:spPr>
          <a:xfrm>
            <a:off x="0" y="-127000"/>
            <a:ext cx="3048000" cy="7137400"/>
          </a:xfrm>
          <a:prstGeom prst="rect">
            <a:avLst/>
          </a:prstGeom>
          <a:solidFill>
            <a:schemeClr val="bg2">
              <a:lumMod val="10000"/>
            </a:schemeClr>
          </a:solidFill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25D5F86-1026-4692-B19F-45EC20759513}"/>
              </a:ext>
            </a:extLst>
          </p:cNvPr>
          <p:cNvSpPr/>
          <p:nvPr/>
        </p:nvSpPr>
        <p:spPr>
          <a:xfrm>
            <a:off x="11633" y="1559006"/>
            <a:ext cx="3080553" cy="123825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bg1">
                  <a:lumMod val="6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4400" dirty="0">
                <a:solidFill>
                  <a:sysClr val="windowText" lastClr="000000"/>
                </a:solidFill>
                <a:latin typeface="Bahnschrift" panose="020B0502040204020203" pitchFamily="34" charset="0"/>
              </a:rPr>
              <a:t>Albania</a:t>
            </a:r>
          </a:p>
        </p:txBody>
      </p:sp>
      <p:sp>
        <p:nvSpPr>
          <p:cNvPr id="4" name="Flowchart: Off-page Connector 3">
            <a:extLst>
              <a:ext uri="{FF2B5EF4-FFF2-40B4-BE49-F238E27FC236}">
                <a16:creationId xmlns:a16="http://schemas.microsoft.com/office/drawing/2014/main" id="{4C696B9D-C218-4B90-B83C-F3EC54174D00}"/>
              </a:ext>
            </a:extLst>
          </p:cNvPr>
          <p:cNvSpPr/>
          <p:nvPr/>
        </p:nvSpPr>
        <p:spPr>
          <a:xfrm>
            <a:off x="301127" y="132202"/>
            <a:ext cx="2445745" cy="1238251"/>
          </a:xfrm>
          <a:prstGeom prst="flowChartOffpageConnector">
            <a:avLst/>
          </a:prstGeom>
          <a:gradFill>
            <a:gsLst>
              <a:gs pos="0">
                <a:srgbClr val="CC0000"/>
              </a:gs>
              <a:gs pos="100000">
                <a:srgbClr val="AC0000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7200" dirty="0"/>
              <a:t>10</a:t>
            </a:r>
          </a:p>
        </p:txBody>
      </p:sp>
      <p:pic>
        <p:nvPicPr>
          <p:cNvPr id="5" name="Picture 2" descr="Albania flag package">
            <a:extLst>
              <a:ext uri="{FF2B5EF4-FFF2-40B4-BE49-F238E27FC236}">
                <a16:creationId xmlns:a16="http://schemas.microsoft.com/office/drawing/2014/main" id="{3C8EA558-C678-4E14-A4D7-2620BE4E00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834" y="3262421"/>
            <a:ext cx="2572330" cy="1836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B88455C-2677-462C-A0DB-56978027814B}"/>
              </a:ext>
            </a:extLst>
          </p:cNvPr>
          <p:cNvSpPr txBox="1"/>
          <p:nvPr/>
        </p:nvSpPr>
        <p:spPr>
          <a:xfrm>
            <a:off x="172507" y="5288340"/>
            <a:ext cx="270298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The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quick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brown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fox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jumps</a:t>
            </a:r>
            <a:endParaRPr lang="nl-NL" sz="1600" dirty="0">
              <a:solidFill>
                <a:schemeClr val="bg1"/>
              </a:solidFill>
              <a:latin typeface="Bahnschrift" panose="020B0502040204020203" pitchFamily="34" charset="0"/>
            </a:endParaRPr>
          </a:p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over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the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lazy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dog.</a:t>
            </a:r>
          </a:p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The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quick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brown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fox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jumps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</a:p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over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the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lazy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dog. </a:t>
            </a:r>
          </a:p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The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quick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brown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fox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jumps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</a:p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over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the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lazy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dog.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6928DE6-E78E-491B-B95A-AB8E3D3B85ED}"/>
              </a:ext>
            </a:extLst>
          </p:cNvPr>
          <p:cNvSpPr/>
          <p:nvPr/>
        </p:nvSpPr>
        <p:spPr>
          <a:xfrm>
            <a:off x="-5676900" y="-127000"/>
            <a:ext cx="3048000" cy="7137400"/>
          </a:xfrm>
          <a:prstGeom prst="rect">
            <a:avLst/>
          </a:prstGeom>
          <a:solidFill>
            <a:schemeClr val="bg2">
              <a:lumMod val="10000"/>
            </a:schemeClr>
          </a:solidFill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7B65B1E-E6E5-42D1-AF72-82BB0A99D4E7}"/>
              </a:ext>
            </a:extLst>
          </p:cNvPr>
          <p:cNvSpPr/>
          <p:nvPr/>
        </p:nvSpPr>
        <p:spPr>
          <a:xfrm>
            <a:off x="-5665267" y="1559006"/>
            <a:ext cx="3080553" cy="123825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bg1">
                  <a:lumMod val="6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4400" dirty="0">
                <a:solidFill>
                  <a:sysClr val="windowText" lastClr="000000"/>
                </a:solidFill>
                <a:latin typeface="Bahnschrift" panose="020B0502040204020203" pitchFamily="34" charset="0"/>
              </a:rPr>
              <a:t>Albania</a:t>
            </a:r>
          </a:p>
        </p:txBody>
      </p:sp>
      <p:sp>
        <p:nvSpPr>
          <p:cNvPr id="14" name="Flowchart: Off-page Connector 13">
            <a:extLst>
              <a:ext uri="{FF2B5EF4-FFF2-40B4-BE49-F238E27FC236}">
                <a16:creationId xmlns:a16="http://schemas.microsoft.com/office/drawing/2014/main" id="{E6AE7B60-B744-4425-9794-73295BC1C7A4}"/>
              </a:ext>
            </a:extLst>
          </p:cNvPr>
          <p:cNvSpPr/>
          <p:nvPr/>
        </p:nvSpPr>
        <p:spPr>
          <a:xfrm>
            <a:off x="-5375773" y="132202"/>
            <a:ext cx="2445745" cy="1238251"/>
          </a:xfrm>
          <a:prstGeom prst="flowChartOffpageConnector">
            <a:avLst/>
          </a:prstGeom>
          <a:gradFill>
            <a:gsLst>
              <a:gs pos="0">
                <a:srgbClr val="CC0000"/>
              </a:gs>
              <a:gs pos="100000">
                <a:srgbClr val="AC0000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7200" dirty="0"/>
              <a:t>10</a:t>
            </a:r>
          </a:p>
        </p:txBody>
      </p:sp>
      <p:pic>
        <p:nvPicPr>
          <p:cNvPr id="15" name="Picture 2" descr="Albania flag package">
            <a:extLst>
              <a:ext uri="{FF2B5EF4-FFF2-40B4-BE49-F238E27FC236}">
                <a16:creationId xmlns:a16="http://schemas.microsoft.com/office/drawing/2014/main" id="{90A292E7-0709-4EDC-908A-59A5B53980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439066" y="3262421"/>
            <a:ext cx="2572330" cy="1836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B7D926A-80EE-4004-9C20-A3F9F486FDD4}"/>
              </a:ext>
            </a:extLst>
          </p:cNvPr>
          <p:cNvSpPr txBox="1"/>
          <p:nvPr/>
        </p:nvSpPr>
        <p:spPr>
          <a:xfrm>
            <a:off x="-5504393" y="5288340"/>
            <a:ext cx="270298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The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quick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brown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fox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jumps</a:t>
            </a:r>
            <a:endParaRPr lang="nl-NL" sz="1600" dirty="0">
              <a:solidFill>
                <a:schemeClr val="bg1"/>
              </a:solidFill>
              <a:latin typeface="Bahnschrift" panose="020B0502040204020203" pitchFamily="34" charset="0"/>
            </a:endParaRPr>
          </a:p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over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the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lazy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dog.</a:t>
            </a:r>
          </a:p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The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quick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brown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fox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jumps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</a:p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over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the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lazy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dog. </a:t>
            </a:r>
          </a:p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The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quick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brown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fox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jumps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</a:p>
          <a:p>
            <a:pPr algn="ctr"/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over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the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nl-NL" sz="1600" dirty="0" err="1">
                <a:solidFill>
                  <a:schemeClr val="bg1"/>
                </a:solidFill>
                <a:latin typeface="Bahnschrift" panose="020B0502040204020203" pitchFamily="34" charset="0"/>
              </a:rPr>
              <a:t>lazy</a:t>
            </a:r>
            <a:r>
              <a:rPr lang="nl-NL" sz="1600" dirty="0">
                <a:solidFill>
                  <a:schemeClr val="bg1"/>
                </a:solidFill>
                <a:latin typeface="Bahnschrift" panose="020B0502040204020203" pitchFamily="34" charset="0"/>
              </a:rPr>
              <a:t> dog. </a:t>
            </a:r>
          </a:p>
        </p:txBody>
      </p:sp>
    </p:spTree>
    <p:extLst>
      <p:ext uri="{BB962C8B-B14F-4D97-AF65-F5344CB8AC3E}">
        <p14:creationId xmlns:p14="http://schemas.microsoft.com/office/powerpoint/2010/main" val="3253435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7.40741E-7 L -0.46563 -7.40741E-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281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35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7.40741E-7 L -0.46563 -7.40741E-7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281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35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7.40741E-7 L -0.46563 -7.40741E-7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281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7.40741E-7 L -0.46563 -7.40741E-7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281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35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7.40741E-7 L -0.46563 -7.40741E-7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28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6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2996</Words>
  <Application>Microsoft Office PowerPoint</Application>
  <PresentationFormat>Widescreen</PresentationFormat>
  <Paragraphs>741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Bahnschrift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2021-08-21T13:44:56Z</dcterms:created>
  <dcterms:modified xsi:type="dcterms:W3CDTF">2021-08-21T13:47:08Z</dcterms:modified>
</cp:coreProperties>
</file>